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73"/>
  </p:notesMasterIdLst>
  <p:sldIdLst>
    <p:sldId id="256" r:id="rId3"/>
    <p:sldId id="333" r:id="rId4"/>
    <p:sldId id="335" r:id="rId5"/>
    <p:sldId id="257" r:id="rId6"/>
    <p:sldId id="258" r:id="rId7"/>
    <p:sldId id="332" r:id="rId8"/>
    <p:sldId id="259" r:id="rId9"/>
    <p:sldId id="260" r:id="rId10"/>
    <p:sldId id="262" r:id="rId11"/>
    <p:sldId id="261" r:id="rId12"/>
    <p:sldId id="263" r:id="rId13"/>
    <p:sldId id="319" r:id="rId14"/>
    <p:sldId id="330" r:id="rId15"/>
    <p:sldId id="320" r:id="rId16"/>
    <p:sldId id="321" r:id="rId17"/>
    <p:sldId id="322" r:id="rId18"/>
    <p:sldId id="327" r:id="rId19"/>
    <p:sldId id="323" r:id="rId20"/>
    <p:sldId id="324" r:id="rId21"/>
    <p:sldId id="325" r:id="rId22"/>
    <p:sldId id="328" r:id="rId23"/>
    <p:sldId id="329" r:id="rId24"/>
    <p:sldId id="331" r:id="rId25"/>
    <p:sldId id="264" r:id="rId26"/>
    <p:sldId id="266" r:id="rId27"/>
    <p:sldId id="265" r:id="rId28"/>
    <p:sldId id="267" r:id="rId29"/>
    <p:sldId id="305" r:id="rId30"/>
    <p:sldId id="268" r:id="rId31"/>
    <p:sldId id="306" r:id="rId32"/>
    <p:sldId id="269" r:id="rId33"/>
    <p:sldId id="270" r:id="rId34"/>
    <p:sldId id="271" r:id="rId35"/>
    <p:sldId id="307" r:id="rId36"/>
    <p:sldId id="308" r:id="rId37"/>
    <p:sldId id="309" r:id="rId38"/>
    <p:sldId id="310" r:id="rId39"/>
    <p:sldId id="274" r:id="rId40"/>
    <p:sldId id="311" r:id="rId41"/>
    <p:sldId id="312" r:id="rId42"/>
    <p:sldId id="276" r:id="rId43"/>
    <p:sldId id="278" r:id="rId44"/>
    <p:sldId id="279" r:id="rId45"/>
    <p:sldId id="280" r:id="rId46"/>
    <p:sldId id="281" r:id="rId47"/>
    <p:sldId id="313"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04" r:id="rId63"/>
    <p:sldId id="297" r:id="rId64"/>
    <p:sldId id="298" r:id="rId65"/>
    <p:sldId id="299" r:id="rId66"/>
    <p:sldId id="300" r:id="rId67"/>
    <p:sldId id="301" r:id="rId68"/>
    <p:sldId id="302" r:id="rId69"/>
    <p:sldId id="336" r:id="rId70"/>
    <p:sldId id="338" r:id="rId71"/>
    <p:sldId id="334" r:id="rId72"/>
  </p:sldIdLst>
  <p:sldSz cx="12192000" cy="6858000"/>
  <p:notesSz cx="6858000" cy="9144000"/>
  <p:embeddedFontLst>
    <p:embeddedFont>
      <p:font typeface="Average" panose="020B0604020202020204" charset="0"/>
      <p:regular r:id="rId74"/>
    </p:embeddedFont>
    <p:embeddedFont>
      <p:font typeface="Georgia" panose="02040502050405020303" pitchFamily="18" charset="0"/>
      <p:regular r:id="rId75"/>
      <p:bold r:id="rId76"/>
      <p:italic r:id="rId77"/>
      <p:boldItalic r:id="rId78"/>
    </p:embeddedFont>
    <p:embeddedFont>
      <p:font typeface="Georgia Pro Light" panose="02040302050405020303" pitchFamily="18" charset="0"/>
      <p:regular r:id="rId79"/>
      <p:italic r:id="rId80"/>
    </p:embeddedFont>
    <p:embeddedFont>
      <p:font typeface="Play"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jaxIC+mPacH/YcWZNRDiN7OE9Z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7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3.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E3CCA-4098-4BE2-B3C0-A79C72239FDD}"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E1106DC-E7A6-4AD6-8B1A-CFB0B772FB64}">
      <dgm:prSet/>
      <dgm:spPr/>
      <dgm:t>
        <a:bodyPr/>
        <a:lstStyle/>
        <a:p>
          <a:r>
            <a:rPr lang="en-US"/>
            <a:t>Wichtige Begriffe</a:t>
          </a:r>
        </a:p>
      </dgm:t>
    </dgm:pt>
    <dgm:pt modelId="{72BA3D68-5CB8-4721-A56B-FB81C549474F}" type="parTrans" cxnId="{FB1EF326-0DB9-458C-9679-B9C6D80BB4E8}">
      <dgm:prSet/>
      <dgm:spPr/>
      <dgm:t>
        <a:bodyPr/>
        <a:lstStyle/>
        <a:p>
          <a:endParaRPr lang="en-US"/>
        </a:p>
      </dgm:t>
    </dgm:pt>
    <dgm:pt modelId="{A1706851-599B-4354-9B70-A9C1B9E12A37}" type="sibTrans" cxnId="{FB1EF326-0DB9-458C-9679-B9C6D80BB4E8}">
      <dgm:prSet/>
      <dgm:spPr/>
      <dgm:t>
        <a:bodyPr/>
        <a:lstStyle/>
        <a:p>
          <a:endParaRPr lang="en-US"/>
        </a:p>
      </dgm:t>
    </dgm:pt>
    <dgm:pt modelId="{8E0A8F71-43D5-42D9-9AAC-B440CE48406F}">
      <dgm:prSet/>
      <dgm:spPr/>
      <dgm:t>
        <a:bodyPr/>
        <a:lstStyle/>
        <a:p>
          <a:r>
            <a:rPr lang="en-US" dirty="0"/>
            <a:t>Blueprint Types</a:t>
          </a:r>
        </a:p>
      </dgm:t>
    </dgm:pt>
    <dgm:pt modelId="{8AF6F5D2-58BC-4253-AFAF-FDDE916E6AF0}" type="parTrans" cxnId="{B01B6860-16A2-4FE8-AE34-EA7F156098D3}">
      <dgm:prSet/>
      <dgm:spPr/>
      <dgm:t>
        <a:bodyPr/>
        <a:lstStyle/>
        <a:p>
          <a:endParaRPr lang="en-US"/>
        </a:p>
      </dgm:t>
    </dgm:pt>
    <dgm:pt modelId="{800F2D59-9323-4F14-A9F8-69348F1435BB}" type="sibTrans" cxnId="{B01B6860-16A2-4FE8-AE34-EA7F156098D3}">
      <dgm:prSet/>
      <dgm:spPr/>
      <dgm:t>
        <a:bodyPr/>
        <a:lstStyle/>
        <a:p>
          <a:endParaRPr lang="en-US"/>
        </a:p>
      </dgm:t>
    </dgm:pt>
    <dgm:pt modelId="{7F79D4BF-076E-442E-84A8-4B7CFBAAC013}">
      <dgm:prSet/>
      <dgm:spPr/>
      <dgm:t>
        <a:bodyPr/>
        <a:lstStyle/>
        <a:p>
          <a:r>
            <a:rPr lang="en-US"/>
            <a:t>Graphing</a:t>
          </a:r>
        </a:p>
      </dgm:t>
    </dgm:pt>
    <dgm:pt modelId="{6497F0F2-A31D-4CF2-9CF6-AAB5AB4AC033}" type="parTrans" cxnId="{D05918E8-596B-40F9-958E-B3831ACB73C5}">
      <dgm:prSet/>
      <dgm:spPr/>
      <dgm:t>
        <a:bodyPr/>
        <a:lstStyle/>
        <a:p>
          <a:endParaRPr lang="en-US"/>
        </a:p>
      </dgm:t>
    </dgm:pt>
    <dgm:pt modelId="{E60EE41C-F782-4777-B124-0C70C359A056}" type="sibTrans" cxnId="{D05918E8-596B-40F9-958E-B3831ACB73C5}">
      <dgm:prSet/>
      <dgm:spPr/>
      <dgm:t>
        <a:bodyPr/>
        <a:lstStyle/>
        <a:p>
          <a:endParaRPr lang="en-US"/>
        </a:p>
      </dgm:t>
    </dgm:pt>
    <dgm:pt modelId="{4605D73A-3E8B-40C2-AA2A-77AF345AD62D}">
      <dgm:prSet/>
      <dgm:spPr/>
      <dgm:t>
        <a:bodyPr/>
        <a:lstStyle/>
        <a:p>
          <a:r>
            <a:rPr lang="en-US"/>
            <a:t>Kommentare</a:t>
          </a:r>
        </a:p>
      </dgm:t>
    </dgm:pt>
    <dgm:pt modelId="{70D89A45-8396-4F74-A26E-3ADD7618D421}" type="parTrans" cxnId="{2EB98A7B-E5D8-4946-81C1-1F3295FBFC14}">
      <dgm:prSet/>
      <dgm:spPr/>
      <dgm:t>
        <a:bodyPr/>
        <a:lstStyle/>
        <a:p>
          <a:endParaRPr lang="en-US"/>
        </a:p>
      </dgm:t>
    </dgm:pt>
    <dgm:pt modelId="{14D4F2FE-F2AC-435A-97CF-FF7CE0AFEA7B}" type="sibTrans" cxnId="{2EB98A7B-E5D8-4946-81C1-1F3295FBFC14}">
      <dgm:prSet/>
      <dgm:spPr/>
      <dgm:t>
        <a:bodyPr/>
        <a:lstStyle/>
        <a:p>
          <a:endParaRPr lang="en-US"/>
        </a:p>
      </dgm:t>
    </dgm:pt>
    <dgm:pt modelId="{BFAAFDB6-E433-4EEF-B312-A0129B5B1292}">
      <dgm:prSet/>
      <dgm:spPr/>
      <dgm:t>
        <a:bodyPr/>
        <a:lstStyle/>
        <a:p>
          <a:r>
            <a:rPr lang="en-US"/>
            <a:t>Funktionen</a:t>
          </a:r>
        </a:p>
      </dgm:t>
    </dgm:pt>
    <dgm:pt modelId="{DDA854CB-3B48-414A-BBA4-81898B36710C}" type="parTrans" cxnId="{5FF7C7A7-8A5A-4013-A08B-6D1D71F8707E}">
      <dgm:prSet/>
      <dgm:spPr/>
      <dgm:t>
        <a:bodyPr/>
        <a:lstStyle/>
        <a:p>
          <a:endParaRPr lang="en-US"/>
        </a:p>
      </dgm:t>
    </dgm:pt>
    <dgm:pt modelId="{EF506971-0390-44F6-A9B7-71BF49D558FB}" type="sibTrans" cxnId="{5FF7C7A7-8A5A-4013-A08B-6D1D71F8707E}">
      <dgm:prSet/>
      <dgm:spPr/>
      <dgm:t>
        <a:bodyPr/>
        <a:lstStyle/>
        <a:p>
          <a:endParaRPr lang="en-US"/>
        </a:p>
      </dgm:t>
    </dgm:pt>
    <dgm:pt modelId="{901F5897-9FA9-4076-88A7-A9E6A5C92C5D}">
      <dgm:prSet/>
      <dgm:spPr/>
      <dgm:t>
        <a:bodyPr/>
        <a:lstStyle/>
        <a:p>
          <a:r>
            <a:rPr lang="en-US"/>
            <a:t>Sprachfeatures</a:t>
          </a:r>
        </a:p>
      </dgm:t>
    </dgm:pt>
    <dgm:pt modelId="{59AFA700-5C94-4D07-A0E7-DF4C2EEB9F99}" type="parTrans" cxnId="{154AF99A-ECF3-498E-99E1-739D78B02152}">
      <dgm:prSet/>
      <dgm:spPr/>
      <dgm:t>
        <a:bodyPr/>
        <a:lstStyle/>
        <a:p>
          <a:endParaRPr lang="en-US"/>
        </a:p>
      </dgm:t>
    </dgm:pt>
    <dgm:pt modelId="{85E18E5C-0542-4DB0-9A14-14ECA1121F96}" type="sibTrans" cxnId="{154AF99A-ECF3-498E-99E1-739D78B02152}">
      <dgm:prSet/>
      <dgm:spPr/>
      <dgm:t>
        <a:bodyPr/>
        <a:lstStyle/>
        <a:p>
          <a:endParaRPr lang="en-US"/>
        </a:p>
      </dgm:t>
    </dgm:pt>
    <dgm:pt modelId="{1F4601F4-9059-47C0-A8FB-3346CE442B0D}">
      <dgm:prSet/>
      <dgm:spPr/>
      <dgm:t>
        <a:bodyPr/>
        <a:lstStyle/>
        <a:p>
          <a:r>
            <a:rPr lang="en-US"/>
            <a:t>Beispiel (Selfdestruct)</a:t>
          </a:r>
        </a:p>
      </dgm:t>
    </dgm:pt>
    <dgm:pt modelId="{7DA3F1EA-D83C-48D3-BF01-7115FFA659E9}" type="parTrans" cxnId="{B6A6AB30-2FE7-45AB-98FE-D8E962442FB9}">
      <dgm:prSet/>
      <dgm:spPr/>
      <dgm:t>
        <a:bodyPr/>
        <a:lstStyle/>
        <a:p>
          <a:endParaRPr lang="en-US"/>
        </a:p>
      </dgm:t>
    </dgm:pt>
    <dgm:pt modelId="{A05F9098-FF86-48F1-A10D-821D977AAF5D}" type="sibTrans" cxnId="{B6A6AB30-2FE7-45AB-98FE-D8E962442FB9}">
      <dgm:prSet/>
      <dgm:spPr/>
      <dgm:t>
        <a:bodyPr/>
        <a:lstStyle/>
        <a:p>
          <a:endParaRPr lang="en-US"/>
        </a:p>
      </dgm:t>
    </dgm:pt>
    <dgm:pt modelId="{09F09FBE-8B1E-4E6F-B486-D4D1C88BF792}">
      <dgm:prSet/>
      <dgm:spPr/>
      <dgm:t>
        <a:bodyPr/>
        <a:lstStyle/>
        <a:p>
          <a:r>
            <a:rPr lang="en-US"/>
            <a:t>Makros</a:t>
          </a:r>
        </a:p>
      </dgm:t>
    </dgm:pt>
    <dgm:pt modelId="{3D11328A-D9BF-4FE9-BEEC-5452576C998E}" type="parTrans" cxnId="{4A41B193-3B54-4AC7-9130-DD72650C395B}">
      <dgm:prSet/>
      <dgm:spPr/>
      <dgm:t>
        <a:bodyPr/>
        <a:lstStyle/>
        <a:p>
          <a:endParaRPr lang="en-US"/>
        </a:p>
      </dgm:t>
    </dgm:pt>
    <dgm:pt modelId="{CB424361-EB22-4ED2-BDC9-2B88064561BE}" type="sibTrans" cxnId="{4A41B193-3B54-4AC7-9130-DD72650C395B}">
      <dgm:prSet/>
      <dgm:spPr/>
      <dgm:t>
        <a:bodyPr/>
        <a:lstStyle/>
        <a:p>
          <a:endParaRPr lang="en-US"/>
        </a:p>
      </dgm:t>
    </dgm:pt>
    <dgm:pt modelId="{16BA2CAC-7DAE-403F-B420-F84FC1C5469A}">
      <dgm:prSet/>
      <dgm:spPr/>
      <dgm:t>
        <a:bodyPr/>
        <a:lstStyle/>
        <a:p>
          <a:r>
            <a:rPr lang="en-US"/>
            <a:t>Events</a:t>
          </a:r>
        </a:p>
      </dgm:t>
    </dgm:pt>
    <dgm:pt modelId="{25C02D03-E8DF-474C-82E2-15B5906AFA00}" type="parTrans" cxnId="{8004A28C-86C8-498D-8330-0AB4EE4F541C}">
      <dgm:prSet/>
      <dgm:spPr/>
      <dgm:t>
        <a:bodyPr/>
        <a:lstStyle/>
        <a:p>
          <a:endParaRPr lang="en-US"/>
        </a:p>
      </dgm:t>
    </dgm:pt>
    <dgm:pt modelId="{D5CC68C8-4D51-410C-8CBD-ED21EEDC4B2B}" type="sibTrans" cxnId="{8004A28C-86C8-498D-8330-0AB4EE4F541C}">
      <dgm:prSet/>
      <dgm:spPr/>
      <dgm:t>
        <a:bodyPr/>
        <a:lstStyle/>
        <a:p>
          <a:endParaRPr lang="en-US"/>
        </a:p>
      </dgm:t>
    </dgm:pt>
    <dgm:pt modelId="{E4D3CA0C-DE93-4EB5-A8F3-286326F5E5AB}">
      <dgm:prSet/>
      <dgm:spPr/>
      <dgm:t>
        <a:bodyPr/>
        <a:lstStyle/>
        <a:p>
          <a:r>
            <a:rPr lang="en-US"/>
            <a:t>Beispiel (Respawn)</a:t>
          </a:r>
        </a:p>
      </dgm:t>
    </dgm:pt>
    <dgm:pt modelId="{1306B5EA-7B00-4C7A-90E5-90E4148ABBA6}" type="parTrans" cxnId="{B4E115B6-D30F-49D4-A389-323226DFBF3F}">
      <dgm:prSet/>
      <dgm:spPr/>
      <dgm:t>
        <a:bodyPr/>
        <a:lstStyle/>
        <a:p>
          <a:endParaRPr lang="en-US"/>
        </a:p>
      </dgm:t>
    </dgm:pt>
    <dgm:pt modelId="{43B5F344-1FD4-4DD4-8A0E-D7C118BCB8B5}" type="sibTrans" cxnId="{B4E115B6-D30F-49D4-A389-323226DFBF3F}">
      <dgm:prSet/>
      <dgm:spPr/>
      <dgm:t>
        <a:bodyPr/>
        <a:lstStyle/>
        <a:p>
          <a:endParaRPr lang="en-US"/>
        </a:p>
      </dgm:t>
    </dgm:pt>
    <dgm:pt modelId="{F953B18C-054B-4697-B068-DB6FC3E24C2C}">
      <dgm:prSet/>
      <dgm:spPr/>
      <dgm:t>
        <a:bodyPr/>
        <a:lstStyle/>
        <a:p>
          <a:r>
            <a:rPr lang="en-US" dirty="0" err="1"/>
            <a:t>Kollisionen</a:t>
          </a:r>
          <a:endParaRPr lang="en-US" dirty="0"/>
        </a:p>
      </dgm:t>
    </dgm:pt>
    <dgm:pt modelId="{E64E0A9F-174E-44AD-B4DE-833AEC5687B4}" type="parTrans" cxnId="{C1ABE276-A4E8-4AB4-90E8-53CBF625B5EF}">
      <dgm:prSet/>
      <dgm:spPr/>
      <dgm:t>
        <a:bodyPr/>
        <a:lstStyle/>
        <a:p>
          <a:endParaRPr lang="en-US"/>
        </a:p>
      </dgm:t>
    </dgm:pt>
    <dgm:pt modelId="{C7262E5A-966F-4163-96F1-2868D1A035CD}" type="sibTrans" cxnId="{C1ABE276-A4E8-4AB4-90E8-53CBF625B5EF}">
      <dgm:prSet/>
      <dgm:spPr/>
      <dgm:t>
        <a:bodyPr/>
        <a:lstStyle/>
        <a:p>
          <a:endParaRPr lang="en-US"/>
        </a:p>
      </dgm:t>
    </dgm:pt>
    <dgm:pt modelId="{86346C6B-0254-4EC9-9311-FAC2F910F977}">
      <dgm:prSet/>
      <dgm:spPr/>
      <dgm:t>
        <a:bodyPr/>
        <a:lstStyle/>
        <a:p>
          <a:r>
            <a:rPr lang="en-US" dirty="0" err="1"/>
            <a:t>Beispiel</a:t>
          </a:r>
          <a:r>
            <a:rPr lang="en-US" dirty="0"/>
            <a:t> (Teleporter)</a:t>
          </a:r>
        </a:p>
      </dgm:t>
    </dgm:pt>
    <dgm:pt modelId="{2D411AD3-0786-48E0-B32D-9965F9147A15}" type="parTrans" cxnId="{9A2E650B-D19E-44B8-A234-551E12E2892F}">
      <dgm:prSet/>
      <dgm:spPr/>
      <dgm:t>
        <a:bodyPr/>
        <a:lstStyle/>
        <a:p>
          <a:endParaRPr lang="en-US"/>
        </a:p>
      </dgm:t>
    </dgm:pt>
    <dgm:pt modelId="{7CD13404-845C-4BCD-ABD0-B069778FF95B}" type="sibTrans" cxnId="{9A2E650B-D19E-44B8-A234-551E12E2892F}">
      <dgm:prSet/>
      <dgm:spPr/>
      <dgm:t>
        <a:bodyPr/>
        <a:lstStyle/>
        <a:p>
          <a:endParaRPr lang="en-US"/>
        </a:p>
      </dgm:t>
    </dgm:pt>
    <dgm:pt modelId="{22B2C2DB-89F3-4149-8C59-9C47ADF8208C}">
      <dgm:prSet/>
      <dgm:spPr/>
      <dgm:t>
        <a:bodyPr/>
        <a:lstStyle/>
        <a:p>
          <a:r>
            <a:rPr lang="en-US"/>
            <a:t>Widgets</a:t>
          </a:r>
        </a:p>
      </dgm:t>
    </dgm:pt>
    <dgm:pt modelId="{4D8A1165-06AE-4C4F-8CA6-0795A65348AD}" type="parTrans" cxnId="{3DD8A204-23A8-4B99-B7A6-B7921AEB0246}">
      <dgm:prSet/>
      <dgm:spPr/>
      <dgm:t>
        <a:bodyPr/>
        <a:lstStyle/>
        <a:p>
          <a:endParaRPr lang="en-US"/>
        </a:p>
      </dgm:t>
    </dgm:pt>
    <dgm:pt modelId="{E30B34F7-EB7B-4B55-85DB-F033106E5220}" type="sibTrans" cxnId="{3DD8A204-23A8-4B99-B7A6-B7921AEB0246}">
      <dgm:prSet/>
      <dgm:spPr/>
      <dgm:t>
        <a:bodyPr/>
        <a:lstStyle/>
        <a:p>
          <a:endParaRPr lang="en-US"/>
        </a:p>
      </dgm:t>
    </dgm:pt>
    <dgm:pt modelId="{3689537D-803C-43B0-A543-812F7F89929C}">
      <dgm:prSet/>
      <dgm:spPr/>
      <dgm:t>
        <a:bodyPr/>
        <a:lstStyle/>
        <a:p>
          <a:r>
            <a:rPr lang="en-US"/>
            <a:t>Beispiel (Progress Bar)</a:t>
          </a:r>
        </a:p>
      </dgm:t>
    </dgm:pt>
    <dgm:pt modelId="{021A4DD7-A651-40A0-BB56-37C3A07D1873}" type="parTrans" cxnId="{43A1A451-79D1-4EA2-BB03-85081E7B91D8}">
      <dgm:prSet/>
      <dgm:spPr/>
      <dgm:t>
        <a:bodyPr/>
        <a:lstStyle/>
        <a:p>
          <a:endParaRPr lang="en-US"/>
        </a:p>
      </dgm:t>
    </dgm:pt>
    <dgm:pt modelId="{A8A788A0-B8FF-4914-BBEB-5A155D22689A}" type="sibTrans" cxnId="{43A1A451-79D1-4EA2-BB03-85081E7B91D8}">
      <dgm:prSet/>
      <dgm:spPr/>
      <dgm:t>
        <a:bodyPr/>
        <a:lstStyle/>
        <a:p>
          <a:endParaRPr lang="en-US"/>
        </a:p>
      </dgm:t>
    </dgm:pt>
    <dgm:pt modelId="{BB53BBC1-F35D-42C9-8352-F836622D99A8}">
      <dgm:prSet/>
      <dgm:spPr/>
      <dgm:t>
        <a:bodyPr/>
        <a:lstStyle/>
        <a:p>
          <a:r>
            <a:rPr lang="en-US"/>
            <a:t>Weitere Resourcen</a:t>
          </a:r>
        </a:p>
      </dgm:t>
    </dgm:pt>
    <dgm:pt modelId="{633E5E59-6722-42F2-A905-07096897D4A6}" type="parTrans" cxnId="{44F11057-EB97-4F85-A000-2D1E611855E4}">
      <dgm:prSet/>
      <dgm:spPr/>
      <dgm:t>
        <a:bodyPr/>
        <a:lstStyle/>
        <a:p>
          <a:endParaRPr lang="en-US"/>
        </a:p>
      </dgm:t>
    </dgm:pt>
    <dgm:pt modelId="{659A0B67-2187-44D2-B22F-72EFE8FD2972}" type="sibTrans" cxnId="{44F11057-EB97-4F85-A000-2D1E611855E4}">
      <dgm:prSet/>
      <dgm:spPr/>
      <dgm:t>
        <a:bodyPr/>
        <a:lstStyle/>
        <a:p>
          <a:endParaRPr lang="en-US"/>
        </a:p>
      </dgm:t>
    </dgm:pt>
    <dgm:pt modelId="{E10D1F38-2F44-42D4-999E-9041AA586037}">
      <dgm:prSet/>
      <dgm:spPr/>
      <dgm:t>
        <a:bodyPr/>
        <a:lstStyle/>
        <a:p>
          <a:r>
            <a:rPr lang="en-US"/>
            <a:t>Ende?</a:t>
          </a:r>
        </a:p>
      </dgm:t>
    </dgm:pt>
    <dgm:pt modelId="{F96FC934-6E45-4DB3-9D26-C512B03B253D}" type="parTrans" cxnId="{3C2F05B2-A406-4FA1-A5A5-722FD9AF6E94}">
      <dgm:prSet/>
      <dgm:spPr/>
      <dgm:t>
        <a:bodyPr/>
        <a:lstStyle/>
        <a:p>
          <a:endParaRPr lang="en-US"/>
        </a:p>
      </dgm:t>
    </dgm:pt>
    <dgm:pt modelId="{39C59DD9-44A4-4F3F-9B62-06ED4944D713}" type="sibTrans" cxnId="{3C2F05B2-A406-4FA1-A5A5-722FD9AF6E94}">
      <dgm:prSet/>
      <dgm:spPr/>
      <dgm:t>
        <a:bodyPr/>
        <a:lstStyle/>
        <a:p>
          <a:endParaRPr lang="en-US"/>
        </a:p>
      </dgm:t>
    </dgm:pt>
    <dgm:pt modelId="{C482079B-7384-43F4-851E-0F7A8FCFBD0B}">
      <dgm:prSet/>
      <dgm:spPr/>
      <dgm:t>
        <a:bodyPr/>
        <a:lstStyle/>
        <a:p>
          <a:r>
            <a:rPr lang="en-US" dirty="0"/>
            <a:t>Editor</a:t>
          </a:r>
        </a:p>
      </dgm:t>
    </dgm:pt>
    <dgm:pt modelId="{E2AFCE07-E310-422A-9FA5-70C6B5A394F4}" type="parTrans" cxnId="{39AB09CF-992B-45C1-BA6B-E4844428791A}">
      <dgm:prSet/>
      <dgm:spPr/>
      <dgm:t>
        <a:bodyPr/>
        <a:lstStyle/>
        <a:p>
          <a:endParaRPr lang="de-DE"/>
        </a:p>
      </dgm:t>
    </dgm:pt>
    <dgm:pt modelId="{A9543EC0-8E12-433A-8CD4-5F3A89557CC4}" type="sibTrans" cxnId="{39AB09CF-992B-45C1-BA6B-E4844428791A}">
      <dgm:prSet/>
      <dgm:spPr/>
      <dgm:t>
        <a:bodyPr/>
        <a:lstStyle/>
        <a:p>
          <a:endParaRPr lang="de-DE"/>
        </a:p>
      </dgm:t>
    </dgm:pt>
    <dgm:pt modelId="{BE3BD717-3AF7-47C4-8700-03B86BCA5C32}">
      <dgm:prSet/>
      <dgm:spPr/>
      <dgm:t>
        <a:bodyPr/>
        <a:lstStyle/>
        <a:p>
          <a:r>
            <a:rPr lang="en-US" dirty="0"/>
            <a:t>Components</a:t>
          </a:r>
        </a:p>
      </dgm:t>
    </dgm:pt>
    <dgm:pt modelId="{9FD8FEE6-6D33-4C3F-9A38-FB41E04BB59A}" type="parTrans" cxnId="{3437D4CE-A8C4-4F45-90DA-771AF2D17796}">
      <dgm:prSet/>
      <dgm:spPr/>
      <dgm:t>
        <a:bodyPr/>
        <a:lstStyle/>
        <a:p>
          <a:endParaRPr lang="de-DE"/>
        </a:p>
      </dgm:t>
    </dgm:pt>
    <dgm:pt modelId="{E13FC72C-AB9F-49A7-A7E3-E378D570D5BF}" type="sibTrans" cxnId="{3437D4CE-A8C4-4F45-90DA-771AF2D17796}">
      <dgm:prSet/>
      <dgm:spPr/>
      <dgm:t>
        <a:bodyPr/>
        <a:lstStyle/>
        <a:p>
          <a:endParaRPr lang="de-DE"/>
        </a:p>
      </dgm:t>
    </dgm:pt>
    <dgm:pt modelId="{14A7C963-FE8A-4E5C-A376-502A9EFD3643}" type="pres">
      <dgm:prSet presAssocID="{963E3CCA-4098-4BE2-B3C0-A79C72239FDD}" presName="Name0" presStyleCnt="0">
        <dgm:presLayoutVars>
          <dgm:dir/>
          <dgm:resizeHandles val="exact"/>
        </dgm:presLayoutVars>
      </dgm:prSet>
      <dgm:spPr/>
    </dgm:pt>
    <dgm:pt modelId="{8432715B-6305-4816-9E82-6D1F95960046}" type="pres">
      <dgm:prSet presAssocID="{0E1106DC-E7A6-4AD6-8B1A-CFB0B772FB64}" presName="node" presStyleLbl="node1" presStyleIdx="0" presStyleCnt="18">
        <dgm:presLayoutVars>
          <dgm:bulletEnabled val="1"/>
        </dgm:presLayoutVars>
      </dgm:prSet>
      <dgm:spPr/>
    </dgm:pt>
    <dgm:pt modelId="{215F3052-6F89-49D6-B80D-07D852E54FD0}" type="pres">
      <dgm:prSet presAssocID="{A1706851-599B-4354-9B70-A9C1B9E12A37}" presName="sibTrans" presStyleLbl="sibTrans1D1" presStyleIdx="0" presStyleCnt="17"/>
      <dgm:spPr/>
    </dgm:pt>
    <dgm:pt modelId="{EC2B29D6-7A04-4992-9A99-42AD5FD38E0D}" type="pres">
      <dgm:prSet presAssocID="{A1706851-599B-4354-9B70-A9C1B9E12A37}" presName="connectorText" presStyleLbl="sibTrans1D1" presStyleIdx="0" presStyleCnt="17"/>
      <dgm:spPr/>
    </dgm:pt>
    <dgm:pt modelId="{A4DD5E6E-0407-4370-B379-BE47A2F632F8}" type="pres">
      <dgm:prSet presAssocID="{8E0A8F71-43D5-42D9-9AAC-B440CE48406F}" presName="node" presStyleLbl="node1" presStyleIdx="1" presStyleCnt="18">
        <dgm:presLayoutVars>
          <dgm:bulletEnabled val="1"/>
        </dgm:presLayoutVars>
      </dgm:prSet>
      <dgm:spPr/>
    </dgm:pt>
    <dgm:pt modelId="{03E80B29-890D-4E09-847B-E9E4C0DBE9C5}" type="pres">
      <dgm:prSet presAssocID="{800F2D59-9323-4F14-A9F8-69348F1435BB}" presName="sibTrans" presStyleLbl="sibTrans1D1" presStyleIdx="1" presStyleCnt="17"/>
      <dgm:spPr/>
    </dgm:pt>
    <dgm:pt modelId="{2416F00A-6FE5-46CD-9658-74EE5C22E2ED}" type="pres">
      <dgm:prSet presAssocID="{800F2D59-9323-4F14-A9F8-69348F1435BB}" presName="connectorText" presStyleLbl="sibTrans1D1" presStyleIdx="1" presStyleCnt="17"/>
      <dgm:spPr/>
    </dgm:pt>
    <dgm:pt modelId="{CAE1E71D-D337-4C86-8B23-E949D2506138}" type="pres">
      <dgm:prSet presAssocID="{C482079B-7384-43F4-851E-0F7A8FCFBD0B}" presName="node" presStyleLbl="node1" presStyleIdx="2" presStyleCnt="18">
        <dgm:presLayoutVars>
          <dgm:bulletEnabled val="1"/>
        </dgm:presLayoutVars>
      </dgm:prSet>
      <dgm:spPr/>
    </dgm:pt>
    <dgm:pt modelId="{69F9F361-9682-409A-9741-9FC6C9109D4B}" type="pres">
      <dgm:prSet presAssocID="{A9543EC0-8E12-433A-8CD4-5F3A89557CC4}" presName="sibTrans" presStyleLbl="sibTrans1D1" presStyleIdx="2" presStyleCnt="17"/>
      <dgm:spPr/>
    </dgm:pt>
    <dgm:pt modelId="{D6EC629E-345D-4668-A4DC-F46C81BFE9F5}" type="pres">
      <dgm:prSet presAssocID="{A9543EC0-8E12-433A-8CD4-5F3A89557CC4}" presName="connectorText" presStyleLbl="sibTrans1D1" presStyleIdx="2" presStyleCnt="17"/>
      <dgm:spPr/>
    </dgm:pt>
    <dgm:pt modelId="{F085DFD6-6CA0-4EC2-8ECB-2980ECD6E39A}" type="pres">
      <dgm:prSet presAssocID="{7F79D4BF-076E-442E-84A8-4B7CFBAAC013}" presName="node" presStyleLbl="node1" presStyleIdx="3" presStyleCnt="18">
        <dgm:presLayoutVars>
          <dgm:bulletEnabled val="1"/>
        </dgm:presLayoutVars>
      </dgm:prSet>
      <dgm:spPr/>
    </dgm:pt>
    <dgm:pt modelId="{253F1705-D028-4105-AB4B-22E1137D00EF}" type="pres">
      <dgm:prSet presAssocID="{E60EE41C-F782-4777-B124-0C70C359A056}" presName="sibTrans" presStyleLbl="sibTrans1D1" presStyleIdx="3" presStyleCnt="17"/>
      <dgm:spPr/>
    </dgm:pt>
    <dgm:pt modelId="{7C7161F9-3ADB-4DEA-8B5F-753F356776E4}" type="pres">
      <dgm:prSet presAssocID="{E60EE41C-F782-4777-B124-0C70C359A056}" presName="connectorText" presStyleLbl="sibTrans1D1" presStyleIdx="3" presStyleCnt="17"/>
      <dgm:spPr/>
    </dgm:pt>
    <dgm:pt modelId="{1D76985D-9702-4724-96C7-9C2638FA86EE}" type="pres">
      <dgm:prSet presAssocID="{4605D73A-3E8B-40C2-AA2A-77AF345AD62D}" presName="node" presStyleLbl="node1" presStyleIdx="4" presStyleCnt="18">
        <dgm:presLayoutVars>
          <dgm:bulletEnabled val="1"/>
        </dgm:presLayoutVars>
      </dgm:prSet>
      <dgm:spPr/>
    </dgm:pt>
    <dgm:pt modelId="{8C8C087B-4A68-4D78-94E0-7FE8F2155901}" type="pres">
      <dgm:prSet presAssocID="{14D4F2FE-F2AC-435A-97CF-FF7CE0AFEA7B}" presName="sibTrans" presStyleLbl="sibTrans1D1" presStyleIdx="4" presStyleCnt="17"/>
      <dgm:spPr/>
    </dgm:pt>
    <dgm:pt modelId="{081CACC0-347D-4C60-98D6-6FB60BA55321}" type="pres">
      <dgm:prSet presAssocID="{14D4F2FE-F2AC-435A-97CF-FF7CE0AFEA7B}" presName="connectorText" presStyleLbl="sibTrans1D1" presStyleIdx="4" presStyleCnt="17"/>
      <dgm:spPr/>
    </dgm:pt>
    <dgm:pt modelId="{A6256458-6349-4FA6-8378-F5E5FFF0D16A}" type="pres">
      <dgm:prSet presAssocID="{BFAAFDB6-E433-4EEF-B312-A0129B5B1292}" presName="node" presStyleLbl="node1" presStyleIdx="5" presStyleCnt="18">
        <dgm:presLayoutVars>
          <dgm:bulletEnabled val="1"/>
        </dgm:presLayoutVars>
      </dgm:prSet>
      <dgm:spPr/>
    </dgm:pt>
    <dgm:pt modelId="{73164D1D-F78C-408F-9B80-EB37379A2740}" type="pres">
      <dgm:prSet presAssocID="{EF506971-0390-44F6-A9B7-71BF49D558FB}" presName="sibTrans" presStyleLbl="sibTrans1D1" presStyleIdx="5" presStyleCnt="17"/>
      <dgm:spPr/>
    </dgm:pt>
    <dgm:pt modelId="{47A7E437-92A5-4B84-913F-D7F5FBC8C741}" type="pres">
      <dgm:prSet presAssocID="{EF506971-0390-44F6-A9B7-71BF49D558FB}" presName="connectorText" presStyleLbl="sibTrans1D1" presStyleIdx="5" presStyleCnt="17"/>
      <dgm:spPr/>
    </dgm:pt>
    <dgm:pt modelId="{158EDFB7-1A90-407D-A82C-D4AFEAA578FC}" type="pres">
      <dgm:prSet presAssocID="{901F5897-9FA9-4076-88A7-A9E6A5C92C5D}" presName="node" presStyleLbl="node1" presStyleIdx="6" presStyleCnt="18">
        <dgm:presLayoutVars>
          <dgm:bulletEnabled val="1"/>
        </dgm:presLayoutVars>
      </dgm:prSet>
      <dgm:spPr/>
    </dgm:pt>
    <dgm:pt modelId="{80342E2C-3B0A-4B16-BD69-4C15ACBAA34B}" type="pres">
      <dgm:prSet presAssocID="{85E18E5C-0542-4DB0-9A14-14ECA1121F96}" presName="sibTrans" presStyleLbl="sibTrans1D1" presStyleIdx="6" presStyleCnt="17"/>
      <dgm:spPr/>
    </dgm:pt>
    <dgm:pt modelId="{36410F9B-9861-4682-A695-E0544BF8F540}" type="pres">
      <dgm:prSet presAssocID="{85E18E5C-0542-4DB0-9A14-14ECA1121F96}" presName="connectorText" presStyleLbl="sibTrans1D1" presStyleIdx="6" presStyleCnt="17"/>
      <dgm:spPr/>
    </dgm:pt>
    <dgm:pt modelId="{72CCEAD8-4B17-4764-A4B5-37D01465496C}" type="pres">
      <dgm:prSet presAssocID="{1F4601F4-9059-47C0-A8FB-3346CE442B0D}" presName="node" presStyleLbl="node1" presStyleIdx="7" presStyleCnt="18">
        <dgm:presLayoutVars>
          <dgm:bulletEnabled val="1"/>
        </dgm:presLayoutVars>
      </dgm:prSet>
      <dgm:spPr/>
    </dgm:pt>
    <dgm:pt modelId="{AB13AFE0-B17F-462C-A581-33D91306D8AD}" type="pres">
      <dgm:prSet presAssocID="{A05F9098-FF86-48F1-A10D-821D977AAF5D}" presName="sibTrans" presStyleLbl="sibTrans1D1" presStyleIdx="7" presStyleCnt="17"/>
      <dgm:spPr/>
    </dgm:pt>
    <dgm:pt modelId="{25131D7D-04AB-4CC2-8720-40E04CB9F758}" type="pres">
      <dgm:prSet presAssocID="{A05F9098-FF86-48F1-A10D-821D977AAF5D}" presName="connectorText" presStyleLbl="sibTrans1D1" presStyleIdx="7" presStyleCnt="17"/>
      <dgm:spPr/>
    </dgm:pt>
    <dgm:pt modelId="{7B79D8DF-B2D3-4E31-ABB5-B924C3854282}" type="pres">
      <dgm:prSet presAssocID="{09F09FBE-8B1E-4E6F-B486-D4D1C88BF792}" presName="node" presStyleLbl="node1" presStyleIdx="8" presStyleCnt="18">
        <dgm:presLayoutVars>
          <dgm:bulletEnabled val="1"/>
        </dgm:presLayoutVars>
      </dgm:prSet>
      <dgm:spPr/>
    </dgm:pt>
    <dgm:pt modelId="{BEBC6D4C-8746-471F-BB23-6406D9FE4B45}" type="pres">
      <dgm:prSet presAssocID="{CB424361-EB22-4ED2-BDC9-2B88064561BE}" presName="sibTrans" presStyleLbl="sibTrans1D1" presStyleIdx="8" presStyleCnt="17"/>
      <dgm:spPr/>
    </dgm:pt>
    <dgm:pt modelId="{6C2E3EC9-7FE9-4306-A3B6-F5D7A524CC1F}" type="pres">
      <dgm:prSet presAssocID="{CB424361-EB22-4ED2-BDC9-2B88064561BE}" presName="connectorText" presStyleLbl="sibTrans1D1" presStyleIdx="8" presStyleCnt="17"/>
      <dgm:spPr/>
    </dgm:pt>
    <dgm:pt modelId="{778FF4B7-3F1F-43F5-8867-60DDDCA9E0C9}" type="pres">
      <dgm:prSet presAssocID="{16BA2CAC-7DAE-403F-B420-F84FC1C5469A}" presName="node" presStyleLbl="node1" presStyleIdx="9" presStyleCnt="18">
        <dgm:presLayoutVars>
          <dgm:bulletEnabled val="1"/>
        </dgm:presLayoutVars>
      </dgm:prSet>
      <dgm:spPr/>
    </dgm:pt>
    <dgm:pt modelId="{91CD2F10-5A8C-483A-ACBA-DA2A7CA23932}" type="pres">
      <dgm:prSet presAssocID="{D5CC68C8-4D51-410C-8CBD-ED21EEDC4B2B}" presName="sibTrans" presStyleLbl="sibTrans1D1" presStyleIdx="9" presStyleCnt="17"/>
      <dgm:spPr/>
    </dgm:pt>
    <dgm:pt modelId="{4580743C-B8E5-420B-AAD3-A773ABB769EB}" type="pres">
      <dgm:prSet presAssocID="{D5CC68C8-4D51-410C-8CBD-ED21EEDC4B2B}" presName="connectorText" presStyleLbl="sibTrans1D1" presStyleIdx="9" presStyleCnt="17"/>
      <dgm:spPr/>
    </dgm:pt>
    <dgm:pt modelId="{ECADE748-9940-483D-B94D-EE08793296DE}" type="pres">
      <dgm:prSet presAssocID="{E4D3CA0C-DE93-4EB5-A8F3-286326F5E5AB}" presName="node" presStyleLbl="node1" presStyleIdx="10" presStyleCnt="18">
        <dgm:presLayoutVars>
          <dgm:bulletEnabled val="1"/>
        </dgm:presLayoutVars>
      </dgm:prSet>
      <dgm:spPr/>
    </dgm:pt>
    <dgm:pt modelId="{3B3A0141-631E-4C7D-A395-C28778472BD3}" type="pres">
      <dgm:prSet presAssocID="{43B5F344-1FD4-4DD4-8A0E-D7C118BCB8B5}" presName="sibTrans" presStyleLbl="sibTrans1D1" presStyleIdx="10" presStyleCnt="17"/>
      <dgm:spPr/>
    </dgm:pt>
    <dgm:pt modelId="{4207F8C3-B38A-48A6-BC2B-4B7D90BA324F}" type="pres">
      <dgm:prSet presAssocID="{43B5F344-1FD4-4DD4-8A0E-D7C118BCB8B5}" presName="connectorText" presStyleLbl="sibTrans1D1" presStyleIdx="10" presStyleCnt="17"/>
      <dgm:spPr/>
    </dgm:pt>
    <dgm:pt modelId="{7B6172A2-FCC1-4AF2-BB23-1567755FA5A6}" type="pres">
      <dgm:prSet presAssocID="{F953B18C-054B-4697-B068-DB6FC3E24C2C}" presName="node" presStyleLbl="node1" presStyleIdx="11" presStyleCnt="18">
        <dgm:presLayoutVars>
          <dgm:bulletEnabled val="1"/>
        </dgm:presLayoutVars>
      </dgm:prSet>
      <dgm:spPr/>
    </dgm:pt>
    <dgm:pt modelId="{315D7C30-3D2A-409E-A9C5-440602ACD2BC}" type="pres">
      <dgm:prSet presAssocID="{C7262E5A-966F-4163-96F1-2868D1A035CD}" presName="sibTrans" presStyleLbl="sibTrans1D1" presStyleIdx="11" presStyleCnt="17"/>
      <dgm:spPr/>
    </dgm:pt>
    <dgm:pt modelId="{04696C1F-C38A-4ED7-9297-28F758CB6011}" type="pres">
      <dgm:prSet presAssocID="{C7262E5A-966F-4163-96F1-2868D1A035CD}" presName="connectorText" presStyleLbl="sibTrans1D1" presStyleIdx="11" presStyleCnt="17"/>
      <dgm:spPr/>
    </dgm:pt>
    <dgm:pt modelId="{FF9288AB-AB7F-43BE-BE20-79AAB4430B76}" type="pres">
      <dgm:prSet presAssocID="{BE3BD717-3AF7-47C4-8700-03B86BCA5C32}" presName="node" presStyleLbl="node1" presStyleIdx="12" presStyleCnt="18">
        <dgm:presLayoutVars>
          <dgm:bulletEnabled val="1"/>
        </dgm:presLayoutVars>
      </dgm:prSet>
      <dgm:spPr/>
    </dgm:pt>
    <dgm:pt modelId="{7FB7ECD3-F67F-4FAA-9FD3-91CDCFAC0628}" type="pres">
      <dgm:prSet presAssocID="{E13FC72C-AB9F-49A7-A7E3-E378D570D5BF}" presName="sibTrans" presStyleLbl="sibTrans1D1" presStyleIdx="12" presStyleCnt="17"/>
      <dgm:spPr/>
    </dgm:pt>
    <dgm:pt modelId="{34F8FD23-4A7C-44D3-966E-130D9F8A1994}" type="pres">
      <dgm:prSet presAssocID="{E13FC72C-AB9F-49A7-A7E3-E378D570D5BF}" presName="connectorText" presStyleLbl="sibTrans1D1" presStyleIdx="12" presStyleCnt="17"/>
      <dgm:spPr/>
    </dgm:pt>
    <dgm:pt modelId="{366DDBC5-BDFA-44F5-AE47-E6A8FB6C9748}" type="pres">
      <dgm:prSet presAssocID="{86346C6B-0254-4EC9-9311-FAC2F910F977}" presName="node" presStyleLbl="node1" presStyleIdx="13" presStyleCnt="18">
        <dgm:presLayoutVars>
          <dgm:bulletEnabled val="1"/>
        </dgm:presLayoutVars>
      </dgm:prSet>
      <dgm:spPr/>
    </dgm:pt>
    <dgm:pt modelId="{3D5BF8A0-85FD-4C4F-B0AA-58BAD1DDE842}" type="pres">
      <dgm:prSet presAssocID="{7CD13404-845C-4BCD-ABD0-B069778FF95B}" presName="sibTrans" presStyleLbl="sibTrans1D1" presStyleIdx="13" presStyleCnt="17"/>
      <dgm:spPr/>
    </dgm:pt>
    <dgm:pt modelId="{59D70493-CCFA-4F3F-A60C-1A812E869D8D}" type="pres">
      <dgm:prSet presAssocID="{7CD13404-845C-4BCD-ABD0-B069778FF95B}" presName="connectorText" presStyleLbl="sibTrans1D1" presStyleIdx="13" presStyleCnt="17"/>
      <dgm:spPr/>
    </dgm:pt>
    <dgm:pt modelId="{C0B3152C-914A-4011-AB74-99A87DC78B49}" type="pres">
      <dgm:prSet presAssocID="{22B2C2DB-89F3-4149-8C59-9C47ADF8208C}" presName="node" presStyleLbl="node1" presStyleIdx="14" presStyleCnt="18">
        <dgm:presLayoutVars>
          <dgm:bulletEnabled val="1"/>
        </dgm:presLayoutVars>
      </dgm:prSet>
      <dgm:spPr/>
    </dgm:pt>
    <dgm:pt modelId="{285D55A2-BC50-4A4F-A7CB-A0DF7D519938}" type="pres">
      <dgm:prSet presAssocID="{E30B34F7-EB7B-4B55-85DB-F033106E5220}" presName="sibTrans" presStyleLbl="sibTrans1D1" presStyleIdx="14" presStyleCnt="17"/>
      <dgm:spPr/>
    </dgm:pt>
    <dgm:pt modelId="{F7E8C1F9-2179-4093-9150-6C07E263714B}" type="pres">
      <dgm:prSet presAssocID="{E30B34F7-EB7B-4B55-85DB-F033106E5220}" presName="connectorText" presStyleLbl="sibTrans1D1" presStyleIdx="14" presStyleCnt="17"/>
      <dgm:spPr/>
    </dgm:pt>
    <dgm:pt modelId="{B3188845-CAD5-40E8-8B24-3BE086A08CD8}" type="pres">
      <dgm:prSet presAssocID="{3689537D-803C-43B0-A543-812F7F89929C}" presName="node" presStyleLbl="node1" presStyleIdx="15" presStyleCnt="18">
        <dgm:presLayoutVars>
          <dgm:bulletEnabled val="1"/>
        </dgm:presLayoutVars>
      </dgm:prSet>
      <dgm:spPr/>
    </dgm:pt>
    <dgm:pt modelId="{D109A531-7A26-4C74-B184-135959F8B73D}" type="pres">
      <dgm:prSet presAssocID="{A8A788A0-B8FF-4914-BBEB-5A155D22689A}" presName="sibTrans" presStyleLbl="sibTrans1D1" presStyleIdx="15" presStyleCnt="17"/>
      <dgm:spPr/>
    </dgm:pt>
    <dgm:pt modelId="{C1EECF44-D23E-451F-A7F2-FCA93164A1BE}" type="pres">
      <dgm:prSet presAssocID="{A8A788A0-B8FF-4914-BBEB-5A155D22689A}" presName="connectorText" presStyleLbl="sibTrans1D1" presStyleIdx="15" presStyleCnt="17"/>
      <dgm:spPr/>
    </dgm:pt>
    <dgm:pt modelId="{3F270369-18CE-41F9-A10D-8348FB91FD35}" type="pres">
      <dgm:prSet presAssocID="{BB53BBC1-F35D-42C9-8352-F836622D99A8}" presName="node" presStyleLbl="node1" presStyleIdx="16" presStyleCnt="18">
        <dgm:presLayoutVars>
          <dgm:bulletEnabled val="1"/>
        </dgm:presLayoutVars>
      </dgm:prSet>
      <dgm:spPr/>
    </dgm:pt>
    <dgm:pt modelId="{E25077B6-020D-47DE-B953-7F8AFED072C9}" type="pres">
      <dgm:prSet presAssocID="{659A0B67-2187-44D2-B22F-72EFE8FD2972}" presName="sibTrans" presStyleLbl="sibTrans1D1" presStyleIdx="16" presStyleCnt="17"/>
      <dgm:spPr/>
    </dgm:pt>
    <dgm:pt modelId="{C3347276-CE6B-4759-87EA-5C7D7640C799}" type="pres">
      <dgm:prSet presAssocID="{659A0B67-2187-44D2-B22F-72EFE8FD2972}" presName="connectorText" presStyleLbl="sibTrans1D1" presStyleIdx="16" presStyleCnt="17"/>
      <dgm:spPr/>
    </dgm:pt>
    <dgm:pt modelId="{5AA4AE75-3260-408A-9906-E74FE368B05E}" type="pres">
      <dgm:prSet presAssocID="{E10D1F38-2F44-42D4-999E-9041AA586037}" presName="node" presStyleLbl="node1" presStyleIdx="17" presStyleCnt="18">
        <dgm:presLayoutVars>
          <dgm:bulletEnabled val="1"/>
        </dgm:presLayoutVars>
      </dgm:prSet>
      <dgm:spPr/>
    </dgm:pt>
  </dgm:ptLst>
  <dgm:cxnLst>
    <dgm:cxn modelId="{3DD8A204-23A8-4B99-B7A6-B7921AEB0246}" srcId="{963E3CCA-4098-4BE2-B3C0-A79C72239FDD}" destId="{22B2C2DB-89F3-4149-8C59-9C47ADF8208C}" srcOrd="14" destOrd="0" parTransId="{4D8A1165-06AE-4C4F-8CA6-0795A65348AD}" sibTransId="{E30B34F7-EB7B-4B55-85DB-F033106E5220}"/>
    <dgm:cxn modelId="{BDD15B0A-E7B4-4BDB-B1B8-03ED0FBF2787}" type="presOf" srcId="{16BA2CAC-7DAE-403F-B420-F84FC1C5469A}" destId="{778FF4B7-3F1F-43F5-8867-60DDDCA9E0C9}" srcOrd="0" destOrd="0" presId="urn:microsoft.com/office/officeart/2016/7/layout/RepeatingBendingProcessNew"/>
    <dgm:cxn modelId="{9A2E650B-D19E-44B8-A234-551E12E2892F}" srcId="{963E3CCA-4098-4BE2-B3C0-A79C72239FDD}" destId="{86346C6B-0254-4EC9-9311-FAC2F910F977}" srcOrd="13" destOrd="0" parTransId="{2D411AD3-0786-48E0-B32D-9965F9147A15}" sibTransId="{7CD13404-845C-4BCD-ABD0-B069778FF95B}"/>
    <dgm:cxn modelId="{CB3BDB11-5538-4F33-A8A7-AA7ED674F3A2}" type="presOf" srcId="{E30B34F7-EB7B-4B55-85DB-F033106E5220}" destId="{285D55A2-BC50-4A4F-A7CB-A0DF7D519938}" srcOrd="0" destOrd="0" presId="urn:microsoft.com/office/officeart/2016/7/layout/RepeatingBendingProcessNew"/>
    <dgm:cxn modelId="{9395AD1B-A888-4269-9FE3-83D4165061D2}" type="presOf" srcId="{1F4601F4-9059-47C0-A8FB-3346CE442B0D}" destId="{72CCEAD8-4B17-4764-A4B5-37D01465496C}" srcOrd="0" destOrd="0" presId="urn:microsoft.com/office/officeart/2016/7/layout/RepeatingBendingProcessNew"/>
    <dgm:cxn modelId="{5BB4081D-3A91-4AD0-B804-CD83F950932B}" type="presOf" srcId="{85E18E5C-0542-4DB0-9A14-14ECA1121F96}" destId="{80342E2C-3B0A-4B16-BD69-4C15ACBAA34B}" srcOrd="0" destOrd="0" presId="urn:microsoft.com/office/officeart/2016/7/layout/RepeatingBendingProcessNew"/>
    <dgm:cxn modelId="{862F1026-A421-4312-B3CB-FB5D5C2DFC30}" type="presOf" srcId="{E13FC72C-AB9F-49A7-A7E3-E378D570D5BF}" destId="{34F8FD23-4A7C-44D3-966E-130D9F8A1994}" srcOrd="1" destOrd="0" presId="urn:microsoft.com/office/officeart/2016/7/layout/RepeatingBendingProcessNew"/>
    <dgm:cxn modelId="{FB1EF326-0DB9-458C-9679-B9C6D80BB4E8}" srcId="{963E3CCA-4098-4BE2-B3C0-A79C72239FDD}" destId="{0E1106DC-E7A6-4AD6-8B1A-CFB0B772FB64}" srcOrd="0" destOrd="0" parTransId="{72BA3D68-5CB8-4721-A56B-FB81C549474F}" sibTransId="{A1706851-599B-4354-9B70-A9C1B9E12A37}"/>
    <dgm:cxn modelId="{2DAEFD2E-3FC1-4451-B756-6CC09FDD72C4}" type="presOf" srcId="{E4D3CA0C-DE93-4EB5-A8F3-286326F5E5AB}" destId="{ECADE748-9940-483D-B94D-EE08793296DE}" srcOrd="0" destOrd="0" presId="urn:microsoft.com/office/officeart/2016/7/layout/RepeatingBendingProcessNew"/>
    <dgm:cxn modelId="{B6A6AB30-2FE7-45AB-98FE-D8E962442FB9}" srcId="{963E3CCA-4098-4BE2-B3C0-A79C72239FDD}" destId="{1F4601F4-9059-47C0-A8FB-3346CE442B0D}" srcOrd="7" destOrd="0" parTransId="{7DA3F1EA-D83C-48D3-BF01-7115FFA659E9}" sibTransId="{A05F9098-FF86-48F1-A10D-821D977AAF5D}"/>
    <dgm:cxn modelId="{D1026437-67A7-4181-945F-E57CD435C7C2}" type="presOf" srcId="{85E18E5C-0542-4DB0-9A14-14ECA1121F96}" destId="{36410F9B-9861-4682-A695-E0544BF8F540}" srcOrd="1" destOrd="0" presId="urn:microsoft.com/office/officeart/2016/7/layout/RepeatingBendingProcessNew"/>
    <dgm:cxn modelId="{0A55003E-BE7C-48B9-BDBA-1B851C3BC0BD}" type="presOf" srcId="{A9543EC0-8E12-433A-8CD4-5F3A89557CC4}" destId="{D6EC629E-345D-4668-A4DC-F46C81BFE9F5}" srcOrd="1" destOrd="0" presId="urn:microsoft.com/office/officeart/2016/7/layout/RepeatingBendingProcessNew"/>
    <dgm:cxn modelId="{3C8F963E-B636-4271-B6CD-DFD3F8DA271E}" type="presOf" srcId="{659A0B67-2187-44D2-B22F-72EFE8FD2972}" destId="{C3347276-CE6B-4759-87EA-5C7D7640C799}" srcOrd="1" destOrd="0" presId="urn:microsoft.com/office/officeart/2016/7/layout/RepeatingBendingProcessNew"/>
    <dgm:cxn modelId="{B01B6860-16A2-4FE8-AE34-EA7F156098D3}" srcId="{963E3CCA-4098-4BE2-B3C0-A79C72239FDD}" destId="{8E0A8F71-43D5-42D9-9AAC-B440CE48406F}" srcOrd="1" destOrd="0" parTransId="{8AF6F5D2-58BC-4253-AFAF-FDDE916E6AF0}" sibTransId="{800F2D59-9323-4F14-A9F8-69348F1435BB}"/>
    <dgm:cxn modelId="{840B9860-E874-46B8-B899-8EB4B7BDB4FA}" type="presOf" srcId="{7F79D4BF-076E-442E-84A8-4B7CFBAAC013}" destId="{F085DFD6-6CA0-4EC2-8ECB-2980ECD6E39A}" srcOrd="0" destOrd="0" presId="urn:microsoft.com/office/officeart/2016/7/layout/RepeatingBendingProcessNew"/>
    <dgm:cxn modelId="{954E6C65-EE57-4382-888E-C72AF880178D}" type="presOf" srcId="{7CD13404-845C-4BCD-ABD0-B069778FF95B}" destId="{59D70493-CCFA-4F3F-A60C-1A812E869D8D}" srcOrd="1" destOrd="0" presId="urn:microsoft.com/office/officeart/2016/7/layout/RepeatingBendingProcessNew"/>
    <dgm:cxn modelId="{82B1B467-107E-43CD-A6C8-652C4565D126}" type="presOf" srcId="{4605D73A-3E8B-40C2-AA2A-77AF345AD62D}" destId="{1D76985D-9702-4724-96C7-9C2638FA86EE}" srcOrd="0" destOrd="0" presId="urn:microsoft.com/office/officeart/2016/7/layout/RepeatingBendingProcessNew"/>
    <dgm:cxn modelId="{59773E49-DD12-4D07-9D59-0BDB6945C8FD}" type="presOf" srcId="{659A0B67-2187-44D2-B22F-72EFE8FD2972}" destId="{E25077B6-020D-47DE-B953-7F8AFED072C9}" srcOrd="0" destOrd="0" presId="urn:microsoft.com/office/officeart/2016/7/layout/RepeatingBendingProcessNew"/>
    <dgm:cxn modelId="{B0B1A84A-9648-4B34-819C-46A6CA19C0C2}" type="presOf" srcId="{BFAAFDB6-E433-4EEF-B312-A0129B5B1292}" destId="{A6256458-6349-4FA6-8378-F5E5FFF0D16A}" srcOrd="0" destOrd="0" presId="urn:microsoft.com/office/officeart/2016/7/layout/RepeatingBendingProcessNew"/>
    <dgm:cxn modelId="{72C3174D-BDCE-45BA-88BF-40B9BFA8394E}" type="presOf" srcId="{86346C6B-0254-4EC9-9311-FAC2F910F977}" destId="{366DDBC5-BDFA-44F5-AE47-E6A8FB6C9748}" srcOrd="0" destOrd="0" presId="urn:microsoft.com/office/officeart/2016/7/layout/RepeatingBendingProcessNew"/>
    <dgm:cxn modelId="{7AC97B71-8773-4E10-8C65-DFC9DCFF5DC7}" type="presOf" srcId="{22B2C2DB-89F3-4149-8C59-9C47ADF8208C}" destId="{C0B3152C-914A-4011-AB74-99A87DC78B49}" srcOrd="0" destOrd="0" presId="urn:microsoft.com/office/officeart/2016/7/layout/RepeatingBendingProcessNew"/>
    <dgm:cxn modelId="{43A1A451-79D1-4EA2-BB03-85081E7B91D8}" srcId="{963E3CCA-4098-4BE2-B3C0-A79C72239FDD}" destId="{3689537D-803C-43B0-A543-812F7F89929C}" srcOrd="15" destOrd="0" parTransId="{021A4DD7-A651-40A0-BB56-37C3A07D1873}" sibTransId="{A8A788A0-B8FF-4914-BBEB-5A155D22689A}"/>
    <dgm:cxn modelId="{419F1755-7780-4323-9F2D-A1FB72BE5F2B}" type="presOf" srcId="{3689537D-803C-43B0-A543-812F7F89929C}" destId="{B3188845-CAD5-40E8-8B24-3BE086A08CD8}" srcOrd="0" destOrd="0" presId="urn:microsoft.com/office/officeart/2016/7/layout/RepeatingBendingProcessNew"/>
    <dgm:cxn modelId="{C1ABE276-A4E8-4AB4-90E8-53CBF625B5EF}" srcId="{963E3CCA-4098-4BE2-B3C0-A79C72239FDD}" destId="{F953B18C-054B-4697-B068-DB6FC3E24C2C}" srcOrd="11" destOrd="0" parTransId="{E64E0A9F-174E-44AD-B4DE-833AEC5687B4}" sibTransId="{C7262E5A-966F-4163-96F1-2868D1A035CD}"/>
    <dgm:cxn modelId="{44F11057-EB97-4F85-A000-2D1E611855E4}" srcId="{963E3CCA-4098-4BE2-B3C0-A79C72239FDD}" destId="{BB53BBC1-F35D-42C9-8352-F836622D99A8}" srcOrd="16" destOrd="0" parTransId="{633E5E59-6722-42F2-A905-07096897D4A6}" sibTransId="{659A0B67-2187-44D2-B22F-72EFE8FD2972}"/>
    <dgm:cxn modelId="{0E45087A-9ED6-45AC-BCF4-67A32D347503}" type="presOf" srcId="{A1706851-599B-4354-9B70-A9C1B9E12A37}" destId="{EC2B29D6-7A04-4992-9A99-42AD5FD38E0D}" srcOrd="1" destOrd="0" presId="urn:microsoft.com/office/officeart/2016/7/layout/RepeatingBendingProcessNew"/>
    <dgm:cxn modelId="{2EB98A7B-E5D8-4946-81C1-1F3295FBFC14}" srcId="{963E3CCA-4098-4BE2-B3C0-A79C72239FDD}" destId="{4605D73A-3E8B-40C2-AA2A-77AF345AD62D}" srcOrd="4" destOrd="0" parTransId="{70D89A45-8396-4F74-A26E-3ADD7618D421}" sibTransId="{14D4F2FE-F2AC-435A-97CF-FF7CE0AFEA7B}"/>
    <dgm:cxn modelId="{BFBE5382-315E-4C48-AC43-F2D44349A8D4}" type="presOf" srcId="{14D4F2FE-F2AC-435A-97CF-FF7CE0AFEA7B}" destId="{8C8C087B-4A68-4D78-94E0-7FE8F2155901}" srcOrd="0" destOrd="0" presId="urn:microsoft.com/office/officeart/2016/7/layout/RepeatingBendingProcessNew"/>
    <dgm:cxn modelId="{78BDAA84-BAEB-460E-9087-6A61D083B6DB}" type="presOf" srcId="{C7262E5A-966F-4163-96F1-2868D1A035CD}" destId="{315D7C30-3D2A-409E-A9C5-440602ACD2BC}" srcOrd="0" destOrd="0" presId="urn:microsoft.com/office/officeart/2016/7/layout/RepeatingBendingProcessNew"/>
    <dgm:cxn modelId="{9F6A9B86-588F-4939-BEBF-FA9659CBDDBA}" type="presOf" srcId="{EF506971-0390-44F6-A9B7-71BF49D558FB}" destId="{47A7E437-92A5-4B84-913F-D7F5FBC8C741}" srcOrd="1" destOrd="0" presId="urn:microsoft.com/office/officeart/2016/7/layout/RepeatingBendingProcessNew"/>
    <dgm:cxn modelId="{86567787-DA36-47C5-90B6-DF98D4D8B390}" type="presOf" srcId="{EF506971-0390-44F6-A9B7-71BF49D558FB}" destId="{73164D1D-F78C-408F-9B80-EB37379A2740}" srcOrd="0" destOrd="0" presId="urn:microsoft.com/office/officeart/2016/7/layout/RepeatingBendingProcessNew"/>
    <dgm:cxn modelId="{227F008C-BF8C-4872-84DF-06A59052FCD4}" type="presOf" srcId="{963E3CCA-4098-4BE2-B3C0-A79C72239FDD}" destId="{14A7C963-FE8A-4E5C-A376-502A9EFD3643}" srcOrd="0" destOrd="0" presId="urn:microsoft.com/office/officeart/2016/7/layout/RepeatingBendingProcessNew"/>
    <dgm:cxn modelId="{C85A328C-04D8-4FC3-98F4-B7A5E24B4E4A}" type="presOf" srcId="{43B5F344-1FD4-4DD4-8A0E-D7C118BCB8B5}" destId="{4207F8C3-B38A-48A6-BC2B-4B7D90BA324F}" srcOrd="1" destOrd="0" presId="urn:microsoft.com/office/officeart/2016/7/layout/RepeatingBendingProcessNew"/>
    <dgm:cxn modelId="{8004A28C-86C8-498D-8330-0AB4EE4F541C}" srcId="{963E3CCA-4098-4BE2-B3C0-A79C72239FDD}" destId="{16BA2CAC-7DAE-403F-B420-F84FC1C5469A}" srcOrd="9" destOrd="0" parTransId="{25C02D03-E8DF-474C-82E2-15B5906AFA00}" sibTransId="{D5CC68C8-4D51-410C-8CBD-ED21EEDC4B2B}"/>
    <dgm:cxn modelId="{2DFA0791-DDFF-49B4-9C45-81053775C134}" type="presOf" srcId="{E60EE41C-F782-4777-B124-0C70C359A056}" destId="{7C7161F9-3ADB-4DEA-8B5F-753F356776E4}" srcOrd="1" destOrd="0" presId="urn:microsoft.com/office/officeart/2016/7/layout/RepeatingBendingProcessNew"/>
    <dgm:cxn modelId="{FFB9DD92-8C7D-4759-96F8-A8C712F94EDE}" type="presOf" srcId="{14D4F2FE-F2AC-435A-97CF-FF7CE0AFEA7B}" destId="{081CACC0-347D-4C60-98D6-6FB60BA55321}" srcOrd="1" destOrd="0" presId="urn:microsoft.com/office/officeart/2016/7/layout/RepeatingBendingProcessNew"/>
    <dgm:cxn modelId="{4A41B193-3B54-4AC7-9130-DD72650C395B}" srcId="{963E3CCA-4098-4BE2-B3C0-A79C72239FDD}" destId="{09F09FBE-8B1E-4E6F-B486-D4D1C88BF792}" srcOrd="8" destOrd="0" parTransId="{3D11328A-D9BF-4FE9-BEEC-5452576C998E}" sibTransId="{CB424361-EB22-4ED2-BDC9-2B88064561BE}"/>
    <dgm:cxn modelId="{D3476F97-1C36-4109-961F-B6B5EDAE6C46}" type="presOf" srcId="{8E0A8F71-43D5-42D9-9AAC-B440CE48406F}" destId="{A4DD5E6E-0407-4370-B379-BE47A2F632F8}" srcOrd="0" destOrd="0" presId="urn:microsoft.com/office/officeart/2016/7/layout/RepeatingBendingProcessNew"/>
    <dgm:cxn modelId="{71B48C99-29B9-4DB8-8DF2-7669D4C06966}" type="presOf" srcId="{901F5897-9FA9-4076-88A7-A9E6A5C92C5D}" destId="{158EDFB7-1A90-407D-A82C-D4AFEAA578FC}" srcOrd="0" destOrd="0" presId="urn:microsoft.com/office/officeart/2016/7/layout/RepeatingBendingProcessNew"/>
    <dgm:cxn modelId="{154AF99A-ECF3-498E-99E1-739D78B02152}" srcId="{963E3CCA-4098-4BE2-B3C0-A79C72239FDD}" destId="{901F5897-9FA9-4076-88A7-A9E6A5C92C5D}" srcOrd="6" destOrd="0" parTransId="{59AFA700-5C94-4D07-A0E7-DF4C2EEB9F99}" sibTransId="{85E18E5C-0542-4DB0-9A14-14ECA1121F96}"/>
    <dgm:cxn modelId="{C18AA4A6-34B6-42F1-A79C-9AB48FD09B3A}" type="presOf" srcId="{43B5F344-1FD4-4DD4-8A0E-D7C118BCB8B5}" destId="{3B3A0141-631E-4C7D-A395-C28778472BD3}" srcOrd="0" destOrd="0" presId="urn:microsoft.com/office/officeart/2016/7/layout/RepeatingBendingProcessNew"/>
    <dgm:cxn modelId="{5FF7C7A7-8A5A-4013-A08B-6D1D71F8707E}" srcId="{963E3CCA-4098-4BE2-B3C0-A79C72239FDD}" destId="{BFAAFDB6-E433-4EEF-B312-A0129B5B1292}" srcOrd="5" destOrd="0" parTransId="{DDA854CB-3B48-414A-BBA4-81898B36710C}" sibTransId="{EF506971-0390-44F6-A9B7-71BF49D558FB}"/>
    <dgm:cxn modelId="{68312EAA-BABD-48D4-9304-F0CED6C2D809}" type="presOf" srcId="{C7262E5A-966F-4163-96F1-2868D1A035CD}" destId="{04696C1F-C38A-4ED7-9297-28F758CB6011}" srcOrd="1" destOrd="0" presId="urn:microsoft.com/office/officeart/2016/7/layout/RepeatingBendingProcessNew"/>
    <dgm:cxn modelId="{3C2F05B2-A406-4FA1-A5A5-722FD9AF6E94}" srcId="{963E3CCA-4098-4BE2-B3C0-A79C72239FDD}" destId="{E10D1F38-2F44-42D4-999E-9041AA586037}" srcOrd="17" destOrd="0" parTransId="{F96FC934-6E45-4DB3-9D26-C512B03B253D}" sibTransId="{39C59DD9-44A4-4F3F-9B62-06ED4944D713}"/>
    <dgm:cxn modelId="{BCD735B2-1CCC-42E6-A176-64C1260E3601}" type="presOf" srcId="{C482079B-7384-43F4-851E-0F7A8FCFBD0B}" destId="{CAE1E71D-D337-4C86-8B23-E949D2506138}" srcOrd="0" destOrd="0" presId="urn:microsoft.com/office/officeart/2016/7/layout/RepeatingBendingProcessNew"/>
    <dgm:cxn modelId="{3972DCB5-FA35-4562-A6F4-48E726D31DA7}" type="presOf" srcId="{A8A788A0-B8FF-4914-BBEB-5A155D22689A}" destId="{C1EECF44-D23E-451F-A7F2-FCA93164A1BE}" srcOrd="1" destOrd="0" presId="urn:microsoft.com/office/officeart/2016/7/layout/RepeatingBendingProcessNew"/>
    <dgm:cxn modelId="{B4E115B6-D30F-49D4-A389-323226DFBF3F}" srcId="{963E3CCA-4098-4BE2-B3C0-A79C72239FDD}" destId="{E4D3CA0C-DE93-4EB5-A8F3-286326F5E5AB}" srcOrd="10" destOrd="0" parTransId="{1306B5EA-7B00-4C7A-90E5-90E4148ABBA6}" sibTransId="{43B5F344-1FD4-4DD4-8A0E-D7C118BCB8B5}"/>
    <dgm:cxn modelId="{BCA6E9B6-02B2-4287-A1D6-E6A6343CB2B3}" type="presOf" srcId="{09F09FBE-8B1E-4E6F-B486-D4D1C88BF792}" destId="{7B79D8DF-B2D3-4E31-ABB5-B924C3854282}" srcOrd="0" destOrd="0" presId="urn:microsoft.com/office/officeart/2016/7/layout/RepeatingBendingProcessNew"/>
    <dgm:cxn modelId="{97813CBA-65C1-4C89-B221-BD55D1B1EDE0}" type="presOf" srcId="{A05F9098-FF86-48F1-A10D-821D977AAF5D}" destId="{AB13AFE0-B17F-462C-A581-33D91306D8AD}" srcOrd="0" destOrd="0" presId="urn:microsoft.com/office/officeart/2016/7/layout/RepeatingBendingProcessNew"/>
    <dgm:cxn modelId="{44024ABB-450E-43A1-809B-5DC8C840A7DC}" type="presOf" srcId="{A1706851-599B-4354-9B70-A9C1B9E12A37}" destId="{215F3052-6F89-49D6-B80D-07D852E54FD0}" srcOrd="0" destOrd="0" presId="urn:microsoft.com/office/officeart/2016/7/layout/RepeatingBendingProcessNew"/>
    <dgm:cxn modelId="{AD9970C0-12A8-42AC-82ED-EB3E4A3552D8}" type="presOf" srcId="{A05F9098-FF86-48F1-A10D-821D977AAF5D}" destId="{25131D7D-04AB-4CC2-8720-40E04CB9F758}" srcOrd="1" destOrd="0" presId="urn:microsoft.com/office/officeart/2016/7/layout/RepeatingBendingProcessNew"/>
    <dgm:cxn modelId="{9E5C5ECB-EB03-4297-BEDA-44D0B04F78FB}" type="presOf" srcId="{800F2D59-9323-4F14-A9F8-69348F1435BB}" destId="{03E80B29-890D-4E09-847B-E9E4C0DBE9C5}" srcOrd="0" destOrd="0" presId="urn:microsoft.com/office/officeart/2016/7/layout/RepeatingBendingProcessNew"/>
    <dgm:cxn modelId="{280706CE-1630-4ECB-89C0-DC51120B22E0}" type="presOf" srcId="{BE3BD717-3AF7-47C4-8700-03B86BCA5C32}" destId="{FF9288AB-AB7F-43BE-BE20-79AAB4430B76}" srcOrd="0" destOrd="0" presId="urn:microsoft.com/office/officeart/2016/7/layout/RepeatingBendingProcessNew"/>
    <dgm:cxn modelId="{70A47ACE-F857-404E-A85C-6BE068A3CE15}" type="presOf" srcId="{D5CC68C8-4D51-410C-8CBD-ED21EEDC4B2B}" destId="{91CD2F10-5A8C-483A-ACBA-DA2A7CA23932}" srcOrd="0" destOrd="0" presId="urn:microsoft.com/office/officeart/2016/7/layout/RepeatingBendingProcessNew"/>
    <dgm:cxn modelId="{3437D4CE-A8C4-4F45-90DA-771AF2D17796}" srcId="{963E3CCA-4098-4BE2-B3C0-A79C72239FDD}" destId="{BE3BD717-3AF7-47C4-8700-03B86BCA5C32}" srcOrd="12" destOrd="0" parTransId="{9FD8FEE6-6D33-4C3F-9A38-FB41E04BB59A}" sibTransId="{E13FC72C-AB9F-49A7-A7E3-E378D570D5BF}"/>
    <dgm:cxn modelId="{39AB09CF-992B-45C1-BA6B-E4844428791A}" srcId="{963E3CCA-4098-4BE2-B3C0-A79C72239FDD}" destId="{C482079B-7384-43F4-851E-0F7A8FCFBD0B}" srcOrd="2" destOrd="0" parTransId="{E2AFCE07-E310-422A-9FA5-70C6B5A394F4}" sibTransId="{A9543EC0-8E12-433A-8CD4-5F3A89557CC4}"/>
    <dgm:cxn modelId="{EA39F0D0-DEFE-436D-964F-A4104139A447}" type="presOf" srcId="{7CD13404-845C-4BCD-ABD0-B069778FF95B}" destId="{3D5BF8A0-85FD-4C4F-B0AA-58BAD1DDE842}" srcOrd="0" destOrd="0" presId="urn:microsoft.com/office/officeart/2016/7/layout/RepeatingBendingProcessNew"/>
    <dgm:cxn modelId="{FBD18DD4-DD74-49A2-A0F6-3C4FC4EE5673}" type="presOf" srcId="{CB424361-EB22-4ED2-BDC9-2B88064561BE}" destId="{6C2E3EC9-7FE9-4306-A3B6-F5D7A524CC1F}" srcOrd="1" destOrd="0" presId="urn:microsoft.com/office/officeart/2016/7/layout/RepeatingBendingProcessNew"/>
    <dgm:cxn modelId="{00435EDA-5AFA-4421-A0A8-32AFFD9A8D71}" type="presOf" srcId="{A9543EC0-8E12-433A-8CD4-5F3A89557CC4}" destId="{69F9F361-9682-409A-9741-9FC6C9109D4B}" srcOrd="0" destOrd="0" presId="urn:microsoft.com/office/officeart/2016/7/layout/RepeatingBendingProcessNew"/>
    <dgm:cxn modelId="{CB3A3DE2-0250-4F42-BBDD-CFDE0FEB217E}" type="presOf" srcId="{CB424361-EB22-4ED2-BDC9-2B88064561BE}" destId="{BEBC6D4C-8746-471F-BB23-6406D9FE4B45}" srcOrd="0" destOrd="0" presId="urn:microsoft.com/office/officeart/2016/7/layout/RepeatingBendingProcessNew"/>
    <dgm:cxn modelId="{156AFCE5-13FD-4F9B-A192-4F11C493D084}" type="presOf" srcId="{0E1106DC-E7A6-4AD6-8B1A-CFB0B772FB64}" destId="{8432715B-6305-4816-9E82-6D1F95960046}" srcOrd="0" destOrd="0" presId="urn:microsoft.com/office/officeart/2016/7/layout/RepeatingBendingProcessNew"/>
    <dgm:cxn modelId="{6F9781E7-DD9E-458D-AE08-DE0CC500C4DF}" type="presOf" srcId="{F953B18C-054B-4697-B068-DB6FC3E24C2C}" destId="{7B6172A2-FCC1-4AF2-BB23-1567755FA5A6}" srcOrd="0" destOrd="0" presId="urn:microsoft.com/office/officeart/2016/7/layout/RepeatingBendingProcessNew"/>
    <dgm:cxn modelId="{D05918E8-596B-40F9-958E-B3831ACB73C5}" srcId="{963E3CCA-4098-4BE2-B3C0-A79C72239FDD}" destId="{7F79D4BF-076E-442E-84A8-4B7CFBAAC013}" srcOrd="3" destOrd="0" parTransId="{6497F0F2-A31D-4CF2-9CF6-AAB5AB4AC033}" sibTransId="{E60EE41C-F782-4777-B124-0C70C359A056}"/>
    <dgm:cxn modelId="{A79A1CE8-AA6F-43AA-8C3B-85F0015DC4EF}" type="presOf" srcId="{E10D1F38-2F44-42D4-999E-9041AA586037}" destId="{5AA4AE75-3260-408A-9906-E74FE368B05E}" srcOrd="0" destOrd="0" presId="urn:microsoft.com/office/officeart/2016/7/layout/RepeatingBendingProcessNew"/>
    <dgm:cxn modelId="{EBE670F0-016C-49E6-9EF2-767AD54B8710}" type="presOf" srcId="{800F2D59-9323-4F14-A9F8-69348F1435BB}" destId="{2416F00A-6FE5-46CD-9658-74EE5C22E2ED}" srcOrd="1" destOrd="0" presId="urn:microsoft.com/office/officeart/2016/7/layout/RepeatingBendingProcessNew"/>
    <dgm:cxn modelId="{BC51BCF2-0A93-4543-9F66-3E92525AFF26}" type="presOf" srcId="{A8A788A0-B8FF-4914-BBEB-5A155D22689A}" destId="{D109A531-7A26-4C74-B184-135959F8B73D}" srcOrd="0" destOrd="0" presId="urn:microsoft.com/office/officeart/2016/7/layout/RepeatingBendingProcessNew"/>
    <dgm:cxn modelId="{11BFE3F2-494D-49F8-8CCF-4B113239365E}" type="presOf" srcId="{E13FC72C-AB9F-49A7-A7E3-E378D570D5BF}" destId="{7FB7ECD3-F67F-4FAA-9FD3-91CDCFAC0628}" srcOrd="0" destOrd="0" presId="urn:microsoft.com/office/officeart/2016/7/layout/RepeatingBendingProcessNew"/>
    <dgm:cxn modelId="{032300F3-FBD7-4699-AAB6-EA56D943F152}" type="presOf" srcId="{E30B34F7-EB7B-4B55-85DB-F033106E5220}" destId="{F7E8C1F9-2179-4093-9150-6C07E263714B}" srcOrd="1" destOrd="0" presId="urn:microsoft.com/office/officeart/2016/7/layout/RepeatingBendingProcessNew"/>
    <dgm:cxn modelId="{E94A91F8-0499-49E6-B8A0-C23F925BD5A0}" type="presOf" srcId="{D5CC68C8-4D51-410C-8CBD-ED21EEDC4B2B}" destId="{4580743C-B8E5-420B-AAD3-A773ABB769EB}" srcOrd="1" destOrd="0" presId="urn:microsoft.com/office/officeart/2016/7/layout/RepeatingBendingProcessNew"/>
    <dgm:cxn modelId="{577899FB-0D80-4999-B982-7B79D8299718}" type="presOf" srcId="{BB53BBC1-F35D-42C9-8352-F836622D99A8}" destId="{3F270369-18CE-41F9-A10D-8348FB91FD35}" srcOrd="0" destOrd="0" presId="urn:microsoft.com/office/officeart/2016/7/layout/RepeatingBendingProcessNew"/>
    <dgm:cxn modelId="{75D583FC-154B-4DE6-9B44-22383DC45E16}" type="presOf" srcId="{E60EE41C-F782-4777-B124-0C70C359A056}" destId="{253F1705-D028-4105-AB4B-22E1137D00EF}" srcOrd="0" destOrd="0" presId="urn:microsoft.com/office/officeart/2016/7/layout/RepeatingBendingProcessNew"/>
    <dgm:cxn modelId="{9B8B2836-AE68-4099-9929-163AA7B408F0}" type="presParOf" srcId="{14A7C963-FE8A-4E5C-A376-502A9EFD3643}" destId="{8432715B-6305-4816-9E82-6D1F95960046}" srcOrd="0" destOrd="0" presId="urn:microsoft.com/office/officeart/2016/7/layout/RepeatingBendingProcessNew"/>
    <dgm:cxn modelId="{0C0D5017-0AAB-404F-B124-14036F3EAE2D}" type="presParOf" srcId="{14A7C963-FE8A-4E5C-A376-502A9EFD3643}" destId="{215F3052-6F89-49D6-B80D-07D852E54FD0}" srcOrd="1" destOrd="0" presId="urn:microsoft.com/office/officeart/2016/7/layout/RepeatingBendingProcessNew"/>
    <dgm:cxn modelId="{DD907B0A-26BD-4873-BB14-77FB0C8F8391}" type="presParOf" srcId="{215F3052-6F89-49D6-B80D-07D852E54FD0}" destId="{EC2B29D6-7A04-4992-9A99-42AD5FD38E0D}" srcOrd="0" destOrd="0" presId="urn:microsoft.com/office/officeart/2016/7/layout/RepeatingBendingProcessNew"/>
    <dgm:cxn modelId="{8ADFD40A-98A2-4A6C-A63B-84CDCE7C5265}" type="presParOf" srcId="{14A7C963-FE8A-4E5C-A376-502A9EFD3643}" destId="{A4DD5E6E-0407-4370-B379-BE47A2F632F8}" srcOrd="2" destOrd="0" presId="urn:microsoft.com/office/officeart/2016/7/layout/RepeatingBendingProcessNew"/>
    <dgm:cxn modelId="{508F86B2-5DDF-458C-83A4-3F7F042BA855}" type="presParOf" srcId="{14A7C963-FE8A-4E5C-A376-502A9EFD3643}" destId="{03E80B29-890D-4E09-847B-E9E4C0DBE9C5}" srcOrd="3" destOrd="0" presId="urn:microsoft.com/office/officeart/2016/7/layout/RepeatingBendingProcessNew"/>
    <dgm:cxn modelId="{C8292228-3E50-4C3B-A626-C404312C1447}" type="presParOf" srcId="{03E80B29-890D-4E09-847B-E9E4C0DBE9C5}" destId="{2416F00A-6FE5-46CD-9658-74EE5C22E2ED}" srcOrd="0" destOrd="0" presId="urn:microsoft.com/office/officeart/2016/7/layout/RepeatingBendingProcessNew"/>
    <dgm:cxn modelId="{BC236FF1-700B-4DEB-BC3C-2C4FE4294643}" type="presParOf" srcId="{14A7C963-FE8A-4E5C-A376-502A9EFD3643}" destId="{CAE1E71D-D337-4C86-8B23-E949D2506138}" srcOrd="4" destOrd="0" presId="urn:microsoft.com/office/officeart/2016/7/layout/RepeatingBendingProcessNew"/>
    <dgm:cxn modelId="{6F9AE47C-4504-4A90-B733-843877CA4107}" type="presParOf" srcId="{14A7C963-FE8A-4E5C-A376-502A9EFD3643}" destId="{69F9F361-9682-409A-9741-9FC6C9109D4B}" srcOrd="5" destOrd="0" presId="urn:microsoft.com/office/officeart/2016/7/layout/RepeatingBendingProcessNew"/>
    <dgm:cxn modelId="{AF204C81-1B60-4879-99E8-538AB43BB2DC}" type="presParOf" srcId="{69F9F361-9682-409A-9741-9FC6C9109D4B}" destId="{D6EC629E-345D-4668-A4DC-F46C81BFE9F5}" srcOrd="0" destOrd="0" presId="urn:microsoft.com/office/officeart/2016/7/layout/RepeatingBendingProcessNew"/>
    <dgm:cxn modelId="{5D31B924-4E6F-4479-BAEE-B5E97F8C0014}" type="presParOf" srcId="{14A7C963-FE8A-4E5C-A376-502A9EFD3643}" destId="{F085DFD6-6CA0-4EC2-8ECB-2980ECD6E39A}" srcOrd="6" destOrd="0" presId="urn:microsoft.com/office/officeart/2016/7/layout/RepeatingBendingProcessNew"/>
    <dgm:cxn modelId="{1B53BF12-695D-49F4-B557-4334F4A2B456}" type="presParOf" srcId="{14A7C963-FE8A-4E5C-A376-502A9EFD3643}" destId="{253F1705-D028-4105-AB4B-22E1137D00EF}" srcOrd="7" destOrd="0" presId="urn:microsoft.com/office/officeart/2016/7/layout/RepeatingBendingProcessNew"/>
    <dgm:cxn modelId="{715CCA6F-7E00-4C5C-96CE-D34702981FE1}" type="presParOf" srcId="{253F1705-D028-4105-AB4B-22E1137D00EF}" destId="{7C7161F9-3ADB-4DEA-8B5F-753F356776E4}" srcOrd="0" destOrd="0" presId="urn:microsoft.com/office/officeart/2016/7/layout/RepeatingBendingProcessNew"/>
    <dgm:cxn modelId="{9A3464ED-6EF2-4DD6-BF09-995CEFB67DBF}" type="presParOf" srcId="{14A7C963-FE8A-4E5C-A376-502A9EFD3643}" destId="{1D76985D-9702-4724-96C7-9C2638FA86EE}" srcOrd="8" destOrd="0" presId="urn:microsoft.com/office/officeart/2016/7/layout/RepeatingBendingProcessNew"/>
    <dgm:cxn modelId="{CAB98EAC-035F-46F2-AC45-00A860C3431D}" type="presParOf" srcId="{14A7C963-FE8A-4E5C-A376-502A9EFD3643}" destId="{8C8C087B-4A68-4D78-94E0-7FE8F2155901}" srcOrd="9" destOrd="0" presId="urn:microsoft.com/office/officeart/2016/7/layout/RepeatingBendingProcessNew"/>
    <dgm:cxn modelId="{1BA0DD07-37B0-408D-B812-9E6F447B79DA}" type="presParOf" srcId="{8C8C087B-4A68-4D78-94E0-7FE8F2155901}" destId="{081CACC0-347D-4C60-98D6-6FB60BA55321}" srcOrd="0" destOrd="0" presId="urn:microsoft.com/office/officeart/2016/7/layout/RepeatingBendingProcessNew"/>
    <dgm:cxn modelId="{A37FF043-F0D0-4151-8F4A-02CF708EDC81}" type="presParOf" srcId="{14A7C963-FE8A-4E5C-A376-502A9EFD3643}" destId="{A6256458-6349-4FA6-8378-F5E5FFF0D16A}" srcOrd="10" destOrd="0" presId="urn:microsoft.com/office/officeart/2016/7/layout/RepeatingBendingProcessNew"/>
    <dgm:cxn modelId="{48DA514C-28BF-454F-AE3C-EF8F15700CBA}" type="presParOf" srcId="{14A7C963-FE8A-4E5C-A376-502A9EFD3643}" destId="{73164D1D-F78C-408F-9B80-EB37379A2740}" srcOrd="11" destOrd="0" presId="urn:microsoft.com/office/officeart/2016/7/layout/RepeatingBendingProcessNew"/>
    <dgm:cxn modelId="{1C228998-611B-4EE8-8F81-852055F3E062}" type="presParOf" srcId="{73164D1D-F78C-408F-9B80-EB37379A2740}" destId="{47A7E437-92A5-4B84-913F-D7F5FBC8C741}" srcOrd="0" destOrd="0" presId="urn:microsoft.com/office/officeart/2016/7/layout/RepeatingBendingProcessNew"/>
    <dgm:cxn modelId="{5E79FCEA-783C-4B27-A686-8EBEC4AF671A}" type="presParOf" srcId="{14A7C963-FE8A-4E5C-A376-502A9EFD3643}" destId="{158EDFB7-1A90-407D-A82C-D4AFEAA578FC}" srcOrd="12" destOrd="0" presId="urn:microsoft.com/office/officeart/2016/7/layout/RepeatingBendingProcessNew"/>
    <dgm:cxn modelId="{78464517-0B10-48B9-AD63-B81A70265EAB}" type="presParOf" srcId="{14A7C963-FE8A-4E5C-A376-502A9EFD3643}" destId="{80342E2C-3B0A-4B16-BD69-4C15ACBAA34B}" srcOrd="13" destOrd="0" presId="urn:microsoft.com/office/officeart/2016/7/layout/RepeatingBendingProcessNew"/>
    <dgm:cxn modelId="{C1801D2C-A30D-4AB6-AA1B-136CB8D35766}" type="presParOf" srcId="{80342E2C-3B0A-4B16-BD69-4C15ACBAA34B}" destId="{36410F9B-9861-4682-A695-E0544BF8F540}" srcOrd="0" destOrd="0" presId="urn:microsoft.com/office/officeart/2016/7/layout/RepeatingBendingProcessNew"/>
    <dgm:cxn modelId="{4E590DA3-695F-4002-9BD5-B360B8076256}" type="presParOf" srcId="{14A7C963-FE8A-4E5C-A376-502A9EFD3643}" destId="{72CCEAD8-4B17-4764-A4B5-37D01465496C}" srcOrd="14" destOrd="0" presId="urn:microsoft.com/office/officeart/2016/7/layout/RepeatingBendingProcessNew"/>
    <dgm:cxn modelId="{BAEE4FFF-C70B-4A22-9BE2-360D91696FBC}" type="presParOf" srcId="{14A7C963-FE8A-4E5C-A376-502A9EFD3643}" destId="{AB13AFE0-B17F-462C-A581-33D91306D8AD}" srcOrd="15" destOrd="0" presId="urn:microsoft.com/office/officeart/2016/7/layout/RepeatingBendingProcessNew"/>
    <dgm:cxn modelId="{73188A9B-C0C5-4368-97E1-2E7A0AC4F687}" type="presParOf" srcId="{AB13AFE0-B17F-462C-A581-33D91306D8AD}" destId="{25131D7D-04AB-4CC2-8720-40E04CB9F758}" srcOrd="0" destOrd="0" presId="urn:microsoft.com/office/officeart/2016/7/layout/RepeatingBendingProcessNew"/>
    <dgm:cxn modelId="{B40E529C-791A-448F-8C4E-8D507945F0C9}" type="presParOf" srcId="{14A7C963-FE8A-4E5C-A376-502A9EFD3643}" destId="{7B79D8DF-B2D3-4E31-ABB5-B924C3854282}" srcOrd="16" destOrd="0" presId="urn:microsoft.com/office/officeart/2016/7/layout/RepeatingBendingProcessNew"/>
    <dgm:cxn modelId="{75704AA9-9266-4C76-BFDB-1468C0332918}" type="presParOf" srcId="{14A7C963-FE8A-4E5C-A376-502A9EFD3643}" destId="{BEBC6D4C-8746-471F-BB23-6406D9FE4B45}" srcOrd="17" destOrd="0" presId="urn:microsoft.com/office/officeart/2016/7/layout/RepeatingBendingProcessNew"/>
    <dgm:cxn modelId="{A4CDCC29-C379-458D-8297-FC1D68F9D6C2}" type="presParOf" srcId="{BEBC6D4C-8746-471F-BB23-6406D9FE4B45}" destId="{6C2E3EC9-7FE9-4306-A3B6-F5D7A524CC1F}" srcOrd="0" destOrd="0" presId="urn:microsoft.com/office/officeart/2016/7/layout/RepeatingBendingProcessNew"/>
    <dgm:cxn modelId="{AB0FFCC8-9C3D-4E18-9691-D79E10D9394B}" type="presParOf" srcId="{14A7C963-FE8A-4E5C-A376-502A9EFD3643}" destId="{778FF4B7-3F1F-43F5-8867-60DDDCA9E0C9}" srcOrd="18" destOrd="0" presId="urn:microsoft.com/office/officeart/2016/7/layout/RepeatingBendingProcessNew"/>
    <dgm:cxn modelId="{CB1310D2-617E-4336-B94D-834C6E3466F3}" type="presParOf" srcId="{14A7C963-FE8A-4E5C-A376-502A9EFD3643}" destId="{91CD2F10-5A8C-483A-ACBA-DA2A7CA23932}" srcOrd="19" destOrd="0" presId="urn:microsoft.com/office/officeart/2016/7/layout/RepeatingBendingProcessNew"/>
    <dgm:cxn modelId="{665E2D24-1970-4CC8-A9FB-75468496689E}" type="presParOf" srcId="{91CD2F10-5A8C-483A-ACBA-DA2A7CA23932}" destId="{4580743C-B8E5-420B-AAD3-A773ABB769EB}" srcOrd="0" destOrd="0" presId="urn:microsoft.com/office/officeart/2016/7/layout/RepeatingBendingProcessNew"/>
    <dgm:cxn modelId="{940D8EEE-AA74-4BDF-ACEF-A55E92485503}" type="presParOf" srcId="{14A7C963-FE8A-4E5C-A376-502A9EFD3643}" destId="{ECADE748-9940-483D-B94D-EE08793296DE}" srcOrd="20" destOrd="0" presId="urn:microsoft.com/office/officeart/2016/7/layout/RepeatingBendingProcessNew"/>
    <dgm:cxn modelId="{BC33989F-A889-4751-B271-023B43CF4499}" type="presParOf" srcId="{14A7C963-FE8A-4E5C-A376-502A9EFD3643}" destId="{3B3A0141-631E-4C7D-A395-C28778472BD3}" srcOrd="21" destOrd="0" presId="urn:microsoft.com/office/officeart/2016/7/layout/RepeatingBendingProcessNew"/>
    <dgm:cxn modelId="{9D66B59B-0598-4E31-BD1C-85B9096DD76D}" type="presParOf" srcId="{3B3A0141-631E-4C7D-A395-C28778472BD3}" destId="{4207F8C3-B38A-48A6-BC2B-4B7D90BA324F}" srcOrd="0" destOrd="0" presId="urn:microsoft.com/office/officeart/2016/7/layout/RepeatingBendingProcessNew"/>
    <dgm:cxn modelId="{1EA7CDEB-C5EB-4F95-A483-A1052F958B26}" type="presParOf" srcId="{14A7C963-FE8A-4E5C-A376-502A9EFD3643}" destId="{7B6172A2-FCC1-4AF2-BB23-1567755FA5A6}" srcOrd="22" destOrd="0" presId="urn:microsoft.com/office/officeart/2016/7/layout/RepeatingBendingProcessNew"/>
    <dgm:cxn modelId="{A1069D81-1E71-43CF-92E6-D7324C763EEE}" type="presParOf" srcId="{14A7C963-FE8A-4E5C-A376-502A9EFD3643}" destId="{315D7C30-3D2A-409E-A9C5-440602ACD2BC}" srcOrd="23" destOrd="0" presId="urn:microsoft.com/office/officeart/2016/7/layout/RepeatingBendingProcessNew"/>
    <dgm:cxn modelId="{AA45C3B3-3A11-4AAE-A938-7877C054C260}" type="presParOf" srcId="{315D7C30-3D2A-409E-A9C5-440602ACD2BC}" destId="{04696C1F-C38A-4ED7-9297-28F758CB6011}" srcOrd="0" destOrd="0" presId="urn:microsoft.com/office/officeart/2016/7/layout/RepeatingBendingProcessNew"/>
    <dgm:cxn modelId="{D75855C5-6A02-49BD-8295-1AAB8A935325}" type="presParOf" srcId="{14A7C963-FE8A-4E5C-A376-502A9EFD3643}" destId="{FF9288AB-AB7F-43BE-BE20-79AAB4430B76}" srcOrd="24" destOrd="0" presId="urn:microsoft.com/office/officeart/2016/7/layout/RepeatingBendingProcessNew"/>
    <dgm:cxn modelId="{BCA531BA-D321-415B-9487-B25505621840}" type="presParOf" srcId="{14A7C963-FE8A-4E5C-A376-502A9EFD3643}" destId="{7FB7ECD3-F67F-4FAA-9FD3-91CDCFAC0628}" srcOrd="25" destOrd="0" presId="urn:microsoft.com/office/officeart/2016/7/layout/RepeatingBendingProcessNew"/>
    <dgm:cxn modelId="{52FB5671-39F8-47BC-B484-E9C0438CB5A4}" type="presParOf" srcId="{7FB7ECD3-F67F-4FAA-9FD3-91CDCFAC0628}" destId="{34F8FD23-4A7C-44D3-966E-130D9F8A1994}" srcOrd="0" destOrd="0" presId="urn:microsoft.com/office/officeart/2016/7/layout/RepeatingBendingProcessNew"/>
    <dgm:cxn modelId="{D301FEDE-6549-427C-843F-49C5B164B63D}" type="presParOf" srcId="{14A7C963-FE8A-4E5C-A376-502A9EFD3643}" destId="{366DDBC5-BDFA-44F5-AE47-E6A8FB6C9748}" srcOrd="26" destOrd="0" presId="urn:microsoft.com/office/officeart/2016/7/layout/RepeatingBendingProcessNew"/>
    <dgm:cxn modelId="{D8272B24-C397-4B2B-9528-894E9B33557F}" type="presParOf" srcId="{14A7C963-FE8A-4E5C-A376-502A9EFD3643}" destId="{3D5BF8A0-85FD-4C4F-B0AA-58BAD1DDE842}" srcOrd="27" destOrd="0" presId="urn:microsoft.com/office/officeart/2016/7/layout/RepeatingBendingProcessNew"/>
    <dgm:cxn modelId="{2739B9F2-92B1-480C-87F0-C97CB55A5A1C}" type="presParOf" srcId="{3D5BF8A0-85FD-4C4F-B0AA-58BAD1DDE842}" destId="{59D70493-CCFA-4F3F-A60C-1A812E869D8D}" srcOrd="0" destOrd="0" presId="urn:microsoft.com/office/officeart/2016/7/layout/RepeatingBendingProcessNew"/>
    <dgm:cxn modelId="{522EB6AF-7333-4A2B-9197-DFD8787C5824}" type="presParOf" srcId="{14A7C963-FE8A-4E5C-A376-502A9EFD3643}" destId="{C0B3152C-914A-4011-AB74-99A87DC78B49}" srcOrd="28" destOrd="0" presId="urn:microsoft.com/office/officeart/2016/7/layout/RepeatingBendingProcessNew"/>
    <dgm:cxn modelId="{8CFE8CC3-48CE-4671-86EE-6D63ABFBCE2C}" type="presParOf" srcId="{14A7C963-FE8A-4E5C-A376-502A9EFD3643}" destId="{285D55A2-BC50-4A4F-A7CB-A0DF7D519938}" srcOrd="29" destOrd="0" presId="urn:microsoft.com/office/officeart/2016/7/layout/RepeatingBendingProcessNew"/>
    <dgm:cxn modelId="{3E23B6DE-EA83-4F82-ACFA-AB0FA8F72196}" type="presParOf" srcId="{285D55A2-BC50-4A4F-A7CB-A0DF7D519938}" destId="{F7E8C1F9-2179-4093-9150-6C07E263714B}" srcOrd="0" destOrd="0" presId="urn:microsoft.com/office/officeart/2016/7/layout/RepeatingBendingProcessNew"/>
    <dgm:cxn modelId="{9736BE65-AB42-4B98-95E9-DBB615E3CF3B}" type="presParOf" srcId="{14A7C963-FE8A-4E5C-A376-502A9EFD3643}" destId="{B3188845-CAD5-40E8-8B24-3BE086A08CD8}" srcOrd="30" destOrd="0" presId="urn:microsoft.com/office/officeart/2016/7/layout/RepeatingBendingProcessNew"/>
    <dgm:cxn modelId="{73CE01C1-756E-4245-8F25-0DC1CADA7149}" type="presParOf" srcId="{14A7C963-FE8A-4E5C-A376-502A9EFD3643}" destId="{D109A531-7A26-4C74-B184-135959F8B73D}" srcOrd="31" destOrd="0" presId="urn:microsoft.com/office/officeart/2016/7/layout/RepeatingBendingProcessNew"/>
    <dgm:cxn modelId="{82D4A1BB-6231-45E7-8038-C6EA163B69F5}" type="presParOf" srcId="{D109A531-7A26-4C74-B184-135959F8B73D}" destId="{C1EECF44-D23E-451F-A7F2-FCA93164A1BE}" srcOrd="0" destOrd="0" presId="urn:microsoft.com/office/officeart/2016/7/layout/RepeatingBendingProcessNew"/>
    <dgm:cxn modelId="{ACA14FFC-1CCF-4EF2-A4A4-D56E4CA85879}" type="presParOf" srcId="{14A7C963-FE8A-4E5C-A376-502A9EFD3643}" destId="{3F270369-18CE-41F9-A10D-8348FB91FD35}" srcOrd="32" destOrd="0" presId="urn:microsoft.com/office/officeart/2016/7/layout/RepeatingBendingProcessNew"/>
    <dgm:cxn modelId="{710D26B1-A90C-4720-9B08-28761601AFDD}" type="presParOf" srcId="{14A7C963-FE8A-4E5C-A376-502A9EFD3643}" destId="{E25077B6-020D-47DE-B953-7F8AFED072C9}" srcOrd="33" destOrd="0" presId="urn:microsoft.com/office/officeart/2016/7/layout/RepeatingBendingProcessNew"/>
    <dgm:cxn modelId="{69A14162-E122-4DDE-83B3-197326253BB2}" type="presParOf" srcId="{E25077B6-020D-47DE-B953-7F8AFED072C9}" destId="{C3347276-CE6B-4759-87EA-5C7D7640C799}" srcOrd="0" destOrd="0" presId="urn:microsoft.com/office/officeart/2016/7/layout/RepeatingBendingProcessNew"/>
    <dgm:cxn modelId="{7FE1A362-55D9-456E-A2EC-DFFC4CA0167A}" type="presParOf" srcId="{14A7C963-FE8A-4E5C-A376-502A9EFD3643}" destId="{5AA4AE75-3260-408A-9906-E74FE368B05E}" srcOrd="3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F19C2-2F53-4EF4-AEA7-528B2F671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E2AB6CF-94A4-48E8-838B-1F6CF7BC626E}">
      <dgm:prSet custT="1"/>
      <dgm:spPr/>
      <dgm:t>
        <a:bodyPr/>
        <a:lstStyle/>
        <a:p>
          <a:pPr>
            <a:lnSpc>
              <a:spcPct val="100000"/>
            </a:lnSpc>
          </a:pPr>
          <a:r>
            <a:rPr lang="de-DE" sz="2000" dirty="0"/>
            <a:t>Erstelle eine </a:t>
          </a:r>
          <a:r>
            <a:rPr lang="de-DE" sz="2000" b="1" dirty="0"/>
            <a:t>Progress Bar</a:t>
          </a:r>
          <a:r>
            <a:rPr lang="de-DE" sz="2000" dirty="0"/>
            <a:t>, die anzeigt, wie lange es dauert bis der Spieler teleportiert wird.</a:t>
          </a:r>
          <a:br>
            <a:rPr lang="de-DE" sz="2000" dirty="0"/>
          </a:br>
          <a:r>
            <a:rPr lang="de-DE" sz="2000" dirty="0"/>
            <a:t>(Widget </a:t>
          </a:r>
          <a:r>
            <a:rPr lang="de-DE" sz="2000" dirty="0" err="1"/>
            <a:t>Blueprint</a:t>
          </a:r>
          <a:r>
            <a:rPr lang="de-DE" sz="2000" dirty="0"/>
            <a:t>) </a:t>
          </a:r>
          <a:endParaRPr lang="en-US" sz="2000" dirty="0"/>
        </a:p>
      </dgm:t>
    </dgm:pt>
    <dgm:pt modelId="{B5ED3024-FA48-4ED3-AA02-F8EE3C9ECFC7}" type="parTrans" cxnId="{8675A93F-1A74-4FAB-BB4E-8B97B5A5633E}">
      <dgm:prSet/>
      <dgm:spPr/>
      <dgm:t>
        <a:bodyPr/>
        <a:lstStyle/>
        <a:p>
          <a:endParaRPr lang="en-US"/>
        </a:p>
      </dgm:t>
    </dgm:pt>
    <dgm:pt modelId="{27A6983F-3584-418E-AB40-124F1AC97EC6}" type="sibTrans" cxnId="{8675A93F-1A74-4FAB-BB4E-8B97B5A5633E}">
      <dgm:prSet/>
      <dgm:spPr/>
      <dgm:t>
        <a:bodyPr/>
        <a:lstStyle/>
        <a:p>
          <a:endParaRPr lang="en-US"/>
        </a:p>
      </dgm:t>
    </dgm:pt>
    <dgm:pt modelId="{F7AD2B09-4776-42AA-8556-0B1B6444BD13}">
      <dgm:prSet custT="1"/>
      <dgm:spPr/>
      <dgm:t>
        <a:bodyPr/>
        <a:lstStyle/>
        <a:p>
          <a:pPr>
            <a:lnSpc>
              <a:spcPct val="100000"/>
            </a:lnSpc>
          </a:pPr>
          <a:r>
            <a:rPr lang="de-DE" sz="2000" dirty="0"/>
            <a:t>Füge eine Verzögerung (Delay) für den </a:t>
          </a:r>
          <a:r>
            <a:rPr lang="de-DE" sz="2000" dirty="0" err="1"/>
            <a:t>Teleport</a:t>
          </a:r>
          <a:r>
            <a:rPr lang="de-DE" sz="2000" dirty="0"/>
            <a:t> hinzu und sorge für anzeigen des Widgets.</a:t>
          </a:r>
          <a:br>
            <a:rPr lang="de-DE" sz="2000" dirty="0"/>
          </a:br>
          <a:r>
            <a:rPr lang="de-DE" sz="2000" dirty="0"/>
            <a:t>(</a:t>
          </a:r>
          <a:r>
            <a:rPr lang="de-DE" sz="2000" dirty="0" err="1"/>
            <a:t>Widgets_TP</a:t>
          </a:r>
          <a:r>
            <a:rPr lang="de-DE" sz="2000" dirty="0"/>
            <a:t>: </a:t>
          </a:r>
          <a:r>
            <a:rPr lang="de-DE" sz="2000" dirty="0" err="1"/>
            <a:t>FancyTeleport</a:t>
          </a:r>
          <a:r>
            <a:rPr lang="de-DE" sz="2000" dirty="0"/>
            <a:t>)</a:t>
          </a:r>
          <a:endParaRPr lang="en-US" sz="2000" dirty="0"/>
        </a:p>
      </dgm:t>
    </dgm:pt>
    <dgm:pt modelId="{7BAE51B7-D570-4601-881E-DD7940BB80BF}" type="parTrans" cxnId="{F39B24B8-77AE-408E-B8D4-1D14842F66FF}">
      <dgm:prSet/>
      <dgm:spPr/>
      <dgm:t>
        <a:bodyPr/>
        <a:lstStyle/>
        <a:p>
          <a:endParaRPr lang="en-US"/>
        </a:p>
      </dgm:t>
    </dgm:pt>
    <dgm:pt modelId="{453A6186-B028-458D-BD45-40FD286CBFB3}" type="sibTrans" cxnId="{F39B24B8-77AE-408E-B8D4-1D14842F66FF}">
      <dgm:prSet/>
      <dgm:spPr/>
      <dgm:t>
        <a:bodyPr/>
        <a:lstStyle/>
        <a:p>
          <a:endParaRPr lang="en-US"/>
        </a:p>
      </dgm:t>
    </dgm:pt>
    <dgm:pt modelId="{FC8F820D-2027-43CB-AA53-41E58FFC6156}">
      <dgm:prSet custT="1"/>
      <dgm:spPr/>
      <dgm:t>
        <a:bodyPr/>
        <a:lstStyle/>
        <a:p>
          <a:pPr>
            <a:lnSpc>
              <a:spcPct val="100000"/>
            </a:lnSpc>
          </a:pPr>
          <a:r>
            <a:rPr lang="de-DE" dirty="0"/>
            <a:t> </a:t>
          </a:r>
          <a:r>
            <a:rPr lang="de-DE" sz="2000" dirty="0"/>
            <a:t>Quellen dazu in /Game/</a:t>
          </a:r>
          <a:r>
            <a:rPr lang="de-DE" sz="2000" dirty="0" err="1"/>
            <a:t>SocialSkills_Beispiele</a:t>
          </a:r>
          <a:r>
            <a:rPr lang="de-DE" sz="2000" dirty="0"/>
            <a:t>/</a:t>
          </a:r>
          <a:r>
            <a:rPr lang="de-DE" sz="2000" dirty="0" err="1"/>
            <a:t>TeleporterExample</a:t>
          </a:r>
          <a:r>
            <a:rPr lang="de-DE" sz="2000" dirty="0"/>
            <a:t>/</a:t>
          </a:r>
          <a:r>
            <a:rPr lang="de-DE" sz="2000" dirty="0" err="1"/>
            <a:t>Aufgabe_Widget</a:t>
          </a:r>
          <a:endParaRPr lang="en-US" dirty="0"/>
        </a:p>
      </dgm:t>
    </dgm:pt>
    <dgm:pt modelId="{97A21FA0-3106-42BB-A53D-FEC04AEBC568}" type="parTrans" cxnId="{5F16E150-6792-458B-8DB0-88A069799002}">
      <dgm:prSet/>
      <dgm:spPr/>
      <dgm:t>
        <a:bodyPr/>
        <a:lstStyle/>
        <a:p>
          <a:endParaRPr lang="de-DE"/>
        </a:p>
      </dgm:t>
    </dgm:pt>
    <dgm:pt modelId="{D02587D0-0879-4544-B8F4-58471A79238E}" type="sibTrans" cxnId="{5F16E150-6792-458B-8DB0-88A069799002}">
      <dgm:prSet/>
      <dgm:spPr/>
      <dgm:t>
        <a:bodyPr/>
        <a:lstStyle/>
        <a:p>
          <a:endParaRPr lang="de-DE"/>
        </a:p>
      </dgm:t>
    </dgm:pt>
    <dgm:pt modelId="{81865576-4759-47C4-B980-E6D9A285072F}" type="pres">
      <dgm:prSet presAssocID="{1F6F19C2-2F53-4EF4-AEA7-528B2F671E06}" presName="hierChild1" presStyleCnt="0">
        <dgm:presLayoutVars>
          <dgm:chPref val="1"/>
          <dgm:dir/>
          <dgm:animOne val="branch"/>
          <dgm:animLvl val="lvl"/>
          <dgm:resizeHandles/>
        </dgm:presLayoutVars>
      </dgm:prSet>
      <dgm:spPr/>
    </dgm:pt>
    <dgm:pt modelId="{36AA5609-AB22-4A71-BE83-5A71D7026802}" type="pres">
      <dgm:prSet presAssocID="{BE2AB6CF-94A4-48E8-838B-1F6CF7BC626E}" presName="hierRoot1" presStyleCnt="0"/>
      <dgm:spPr/>
    </dgm:pt>
    <dgm:pt modelId="{E7481085-DB20-44F0-8C01-A89E5999453C}" type="pres">
      <dgm:prSet presAssocID="{BE2AB6CF-94A4-48E8-838B-1F6CF7BC626E}" presName="composite" presStyleCnt="0"/>
      <dgm:spPr/>
    </dgm:pt>
    <dgm:pt modelId="{E574C72E-B10D-4E0B-AA94-966FA2C0AD7C}" type="pres">
      <dgm:prSet presAssocID="{BE2AB6CF-94A4-48E8-838B-1F6CF7BC626E}" presName="background" presStyleLbl="node0" presStyleIdx="0" presStyleCnt="3"/>
      <dgm:spPr/>
    </dgm:pt>
    <dgm:pt modelId="{822D93C3-D858-489B-BB86-F1619EE866A9}" type="pres">
      <dgm:prSet presAssocID="{BE2AB6CF-94A4-48E8-838B-1F6CF7BC626E}" presName="text" presStyleLbl="fgAcc0" presStyleIdx="0" presStyleCnt="3">
        <dgm:presLayoutVars>
          <dgm:chPref val="3"/>
        </dgm:presLayoutVars>
      </dgm:prSet>
      <dgm:spPr/>
    </dgm:pt>
    <dgm:pt modelId="{E7F441D6-5030-4B80-BA45-5870E85FFCEF}" type="pres">
      <dgm:prSet presAssocID="{BE2AB6CF-94A4-48E8-838B-1F6CF7BC626E}" presName="hierChild2" presStyleCnt="0"/>
      <dgm:spPr/>
    </dgm:pt>
    <dgm:pt modelId="{BEC808FE-775C-4B03-A2BE-4FCD21ADFEBD}" type="pres">
      <dgm:prSet presAssocID="{F7AD2B09-4776-42AA-8556-0B1B6444BD13}" presName="hierRoot1" presStyleCnt="0"/>
      <dgm:spPr/>
    </dgm:pt>
    <dgm:pt modelId="{29A28E0A-71A5-4C86-9F92-B97D9712F29A}" type="pres">
      <dgm:prSet presAssocID="{F7AD2B09-4776-42AA-8556-0B1B6444BD13}" presName="composite" presStyleCnt="0"/>
      <dgm:spPr/>
    </dgm:pt>
    <dgm:pt modelId="{30EDD003-439C-4E79-BAF8-2F1E17F47AF5}" type="pres">
      <dgm:prSet presAssocID="{F7AD2B09-4776-42AA-8556-0B1B6444BD13}" presName="background" presStyleLbl="node0" presStyleIdx="1" presStyleCnt="3"/>
      <dgm:spPr/>
    </dgm:pt>
    <dgm:pt modelId="{21B28886-F9CE-4D8C-AFDD-5F3CD24AB50C}" type="pres">
      <dgm:prSet presAssocID="{F7AD2B09-4776-42AA-8556-0B1B6444BD13}" presName="text" presStyleLbl="fgAcc0" presStyleIdx="1" presStyleCnt="3">
        <dgm:presLayoutVars>
          <dgm:chPref val="3"/>
        </dgm:presLayoutVars>
      </dgm:prSet>
      <dgm:spPr/>
    </dgm:pt>
    <dgm:pt modelId="{81F813E3-EA19-400A-8C73-89B6BE5B5AE0}" type="pres">
      <dgm:prSet presAssocID="{F7AD2B09-4776-42AA-8556-0B1B6444BD13}" presName="hierChild2" presStyleCnt="0"/>
      <dgm:spPr/>
    </dgm:pt>
    <dgm:pt modelId="{2DD85A22-CD9D-4DA9-8206-DCAC1561CADC}" type="pres">
      <dgm:prSet presAssocID="{FC8F820D-2027-43CB-AA53-41E58FFC6156}" presName="hierRoot1" presStyleCnt="0"/>
      <dgm:spPr/>
    </dgm:pt>
    <dgm:pt modelId="{825699F7-03EB-44E6-A7F3-9FF0337BCD66}" type="pres">
      <dgm:prSet presAssocID="{FC8F820D-2027-43CB-AA53-41E58FFC6156}" presName="composite" presStyleCnt="0"/>
      <dgm:spPr/>
    </dgm:pt>
    <dgm:pt modelId="{E7E56BAB-4938-4A70-AB57-3A6BEA4A5A95}" type="pres">
      <dgm:prSet presAssocID="{FC8F820D-2027-43CB-AA53-41E58FFC6156}" presName="background" presStyleLbl="node0" presStyleIdx="2" presStyleCnt="3"/>
      <dgm:spPr/>
    </dgm:pt>
    <dgm:pt modelId="{30B3E48E-D46B-45D7-B37D-EB175B693E88}" type="pres">
      <dgm:prSet presAssocID="{FC8F820D-2027-43CB-AA53-41E58FFC6156}" presName="text" presStyleLbl="fgAcc0" presStyleIdx="2" presStyleCnt="3">
        <dgm:presLayoutVars>
          <dgm:chPref val="3"/>
        </dgm:presLayoutVars>
      </dgm:prSet>
      <dgm:spPr/>
    </dgm:pt>
    <dgm:pt modelId="{AFAE157A-82F4-4098-914B-CA0FC27D1611}" type="pres">
      <dgm:prSet presAssocID="{FC8F820D-2027-43CB-AA53-41E58FFC6156}" presName="hierChild2" presStyleCnt="0"/>
      <dgm:spPr/>
    </dgm:pt>
  </dgm:ptLst>
  <dgm:cxnLst>
    <dgm:cxn modelId="{00CE7E33-6684-49CF-9A6A-777924B99CFD}" type="presOf" srcId="{BE2AB6CF-94A4-48E8-838B-1F6CF7BC626E}" destId="{822D93C3-D858-489B-BB86-F1619EE866A9}" srcOrd="0" destOrd="0" presId="urn:microsoft.com/office/officeart/2005/8/layout/hierarchy1"/>
    <dgm:cxn modelId="{EA330637-F566-464D-86F2-D70B4D912144}" type="presOf" srcId="{F7AD2B09-4776-42AA-8556-0B1B6444BD13}" destId="{21B28886-F9CE-4D8C-AFDD-5F3CD24AB50C}" srcOrd="0" destOrd="0" presId="urn:microsoft.com/office/officeart/2005/8/layout/hierarchy1"/>
    <dgm:cxn modelId="{8675A93F-1A74-4FAB-BB4E-8B97B5A5633E}" srcId="{1F6F19C2-2F53-4EF4-AEA7-528B2F671E06}" destId="{BE2AB6CF-94A4-48E8-838B-1F6CF7BC626E}" srcOrd="0" destOrd="0" parTransId="{B5ED3024-FA48-4ED3-AA02-F8EE3C9ECFC7}" sibTransId="{27A6983F-3584-418E-AB40-124F1AC97EC6}"/>
    <dgm:cxn modelId="{5F16E150-6792-458B-8DB0-88A069799002}" srcId="{1F6F19C2-2F53-4EF4-AEA7-528B2F671E06}" destId="{FC8F820D-2027-43CB-AA53-41E58FFC6156}" srcOrd="2" destOrd="0" parTransId="{97A21FA0-3106-42BB-A53D-FEC04AEBC568}" sibTransId="{D02587D0-0879-4544-B8F4-58471A79238E}"/>
    <dgm:cxn modelId="{F39B24B8-77AE-408E-B8D4-1D14842F66FF}" srcId="{1F6F19C2-2F53-4EF4-AEA7-528B2F671E06}" destId="{F7AD2B09-4776-42AA-8556-0B1B6444BD13}" srcOrd="1" destOrd="0" parTransId="{7BAE51B7-D570-4601-881E-DD7940BB80BF}" sibTransId="{453A6186-B028-458D-BD45-40FD286CBFB3}"/>
    <dgm:cxn modelId="{904D41F7-FEE4-481A-90E6-6E5EC9A2703A}" type="presOf" srcId="{1F6F19C2-2F53-4EF4-AEA7-528B2F671E06}" destId="{81865576-4759-47C4-B980-E6D9A285072F}" srcOrd="0" destOrd="0" presId="urn:microsoft.com/office/officeart/2005/8/layout/hierarchy1"/>
    <dgm:cxn modelId="{F6364AF8-0114-4808-90A6-25B2AE5B5EDA}" type="presOf" srcId="{FC8F820D-2027-43CB-AA53-41E58FFC6156}" destId="{30B3E48E-D46B-45D7-B37D-EB175B693E88}" srcOrd="0" destOrd="0" presId="urn:microsoft.com/office/officeart/2005/8/layout/hierarchy1"/>
    <dgm:cxn modelId="{E25C5F9B-A37B-4576-AFB2-0BEE93A4ABE1}" type="presParOf" srcId="{81865576-4759-47C4-B980-E6D9A285072F}" destId="{36AA5609-AB22-4A71-BE83-5A71D7026802}" srcOrd="0" destOrd="0" presId="urn:microsoft.com/office/officeart/2005/8/layout/hierarchy1"/>
    <dgm:cxn modelId="{C759615C-7D23-4683-BBFC-967E6E415821}" type="presParOf" srcId="{36AA5609-AB22-4A71-BE83-5A71D7026802}" destId="{E7481085-DB20-44F0-8C01-A89E5999453C}" srcOrd="0" destOrd="0" presId="urn:microsoft.com/office/officeart/2005/8/layout/hierarchy1"/>
    <dgm:cxn modelId="{02AB9D4A-4F4D-46D8-B9C1-2FF7B601D504}" type="presParOf" srcId="{E7481085-DB20-44F0-8C01-A89E5999453C}" destId="{E574C72E-B10D-4E0B-AA94-966FA2C0AD7C}" srcOrd="0" destOrd="0" presId="urn:microsoft.com/office/officeart/2005/8/layout/hierarchy1"/>
    <dgm:cxn modelId="{571CB7BA-1B7E-4AA6-8709-E56CE9904A53}" type="presParOf" srcId="{E7481085-DB20-44F0-8C01-A89E5999453C}" destId="{822D93C3-D858-489B-BB86-F1619EE866A9}" srcOrd="1" destOrd="0" presId="urn:microsoft.com/office/officeart/2005/8/layout/hierarchy1"/>
    <dgm:cxn modelId="{1A932563-D5BB-464D-AA77-C8D4D8985E78}" type="presParOf" srcId="{36AA5609-AB22-4A71-BE83-5A71D7026802}" destId="{E7F441D6-5030-4B80-BA45-5870E85FFCEF}" srcOrd="1" destOrd="0" presId="urn:microsoft.com/office/officeart/2005/8/layout/hierarchy1"/>
    <dgm:cxn modelId="{8806BF72-0918-44D5-BB3E-FA41E755A03F}" type="presParOf" srcId="{81865576-4759-47C4-B980-E6D9A285072F}" destId="{BEC808FE-775C-4B03-A2BE-4FCD21ADFEBD}" srcOrd="1" destOrd="0" presId="urn:microsoft.com/office/officeart/2005/8/layout/hierarchy1"/>
    <dgm:cxn modelId="{FF198F4D-D7E3-43B4-BC88-219DE46DE318}" type="presParOf" srcId="{BEC808FE-775C-4B03-A2BE-4FCD21ADFEBD}" destId="{29A28E0A-71A5-4C86-9F92-B97D9712F29A}" srcOrd="0" destOrd="0" presId="urn:microsoft.com/office/officeart/2005/8/layout/hierarchy1"/>
    <dgm:cxn modelId="{EEF61C07-F385-45E7-8166-FD82BC72EE06}" type="presParOf" srcId="{29A28E0A-71A5-4C86-9F92-B97D9712F29A}" destId="{30EDD003-439C-4E79-BAF8-2F1E17F47AF5}" srcOrd="0" destOrd="0" presId="urn:microsoft.com/office/officeart/2005/8/layout/hierarchy1"/>
    <dgm:cxn modelId="{6F350A45-A8A8-47C4-BD5A-25DE139A7D71}" type="presParOf" srcId="{29A28E0A-71A5-4C86-9F92-B97D9712F29A}" destId="{21B28886-F9CE-4D8C-AFDD-5F3CD24AB50C}" srcOrd="1" destOrd="0" presId="urn:microsoft.com/office/officeart/2005/8/layout/hierarchy1"/>
    <dgm:cxn modelId="{923B859B-DE55-43C0-8208-9D6AB804CFA3}" type="presParOf" srcId="{BEC808FE-775C-4B03-A2BE-4FCD21ADFEBD}" destId="{81F813E3-EA19-400A-8C73-89B6BE5B5AE0}" srcOrd="1" destOrd="0" presId="urn:microsoft.com/office/officeart/2005/8/layout/hierarchy1"/>
    <dgm:cxn modelId="{716444B0-917C-4746-BAB8-09BC9A2F4CF6}" type="presParOf" srcId="{81865576-4759-47C4-B980-E6D9A285072F}" destId="{2DD85A22-CD9D-4DA9-8206-DCAC1561CADC}" srcOrd="2" destOrd="0" presId="urn:microsoft.com/office/officeart/2005/8/layout/hierarchy1"/>
    <dgm:cxn modelId="{67F3ADFA-E094-4212-B070-4C082A4AC132}" type="presParOf" srcId="{2DD85A22-CD9D-4DA9-8206-DCAC1561CADC}" destId="{825699F7-03EB-44E6-A7F3-9FF0337BCD66}" srcOrd="0" destOrd="0" presId="urn:microsoft.com/office/officeart/2005/8/layout/hierarchy1"/>
    <dgm:cxn modelId="{0B5C3D05-BB92-46D6-B9CB-A5F0E4367A18}" type="presParOf" srcId="{825699F7-03EB-44E6-A7F3-9FF0337BCD66}" destId="{E7E56BAB-4938-4A70-AB57-3A6BEA4A5A95}" srcOrd="0" destOrd="0" presId="urn:microsoft.com/office/officeart/2005/8/layout/hierarchy1"/>
    <dgm:cxn modelId="{14F9BF06-65A2-4CBA-A301-63A4C835E619}" type="presParOf" srcId="{825699F7-03EB-44E6-A7F3-9FF0337BCD66}" destId="{30B3E48E-D46B-45D7-B37D-EB175B693E88}" srcOrd="1" destOrd="0" presId="urn:microsoft.com/office/officeart/2005/8/layout/hierarchy1"/>
    <dgm:cxn modelId="{DCBAF057-A4FB-42C7-AC30-CE13EE41D1BE}" type="presParOf" srcId="{2DD85A22-CD9D-4DA9-8206-DCAC1561CADC}" destId="{AFAE157A-82F4-4098-914B-CA0FC27D16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F3052-6F89-49D6-B80D-07D852E54FD0}">
      <dsp:nvSpPr>
        <dsp:cNvPr id="0" name=""/>
        <dsp:cNvSpPr/>
      </dsp:nvSpPr>
      <dsp:spPr>
        <a:xfrm>
          <a:off x="1241096"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280896"/>
        <a:ext cx="10652" cy="2132"/>
      </dsp:txXfrm>
    </dsp:sp>
    <dsp:sp modelId="{8432715B-6305-4816-9E82-6D1F95960046}">
      <dsp:nvSpPr>
        <dsp:cNvPr id="0" name=""/>
        <dsp:cNvSpPr/>
      </dsp:nvSpPr>
      <dsp:spPr>
        <a:xfrm>
          <a:off x="316582"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Wichtige Begriffe</a:t>
          </a:r>
        </a:p>
      </dsp:txBody>
      <dsp:txXfrm>
        <a:off x="316582" y="4068"/>
        <a:ext cx="926314" cy="555788"/>
      </dsp:txXfrm>
    </dsp:sp>
    <dsp:sp modelId="{03E80B29-890D-4E09-847B-E9E4C0DBE9C5}">
      <dsp:nvSpPr>
        <dsp:cNvPr id="0" name=""/>
        <dsp:cNvSpPr/>
      </dsp:nvSpPr>
      <dsp:spPr>
        <a:xfrm>
          <a:off x="2380462"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80896"/>
        <a:ext cx="10652" cy="2132"/>
      </dsp:txXfrm>
    </dsp:sp>
    <dsp:sp modelId="{A4DD5E6E-0407-4370-B379-BE47A2F632F8}">
      <dsp:nvSpPr>
        <dsp:cNvPr id="0" name=""/>
        <dsp:cNvSpPr/>
      </dsp:nvSpPr>
      <dsp:spPr>
        <a:xfrm>
          <a:off x="1455948"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Blueprint Types</a:t>
          </a:r>
        </a:p>
      </dsp:txBody>
      <dsp:txXfrm>
        <a:off x="1455948" y="4068"/>
        <a:ext cx="926314" cy="555788"/>
      </dsp:txXfrm>
    </dsp:sp>
    <dsp:sp modelId="{69F9F361-9682-409A-9741-9FC6C9109D4B}">
      <dsp:nvSpPr>
        <dsp:cNvPr id="0" name=""/>
        <dsp:cNvSpPr/>
      </dsp:nvSpPr>
      <dsp:spPr>
        <a:xfrm>
          <a:off x="3519829"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3605729" y="280896"/>
        <a:ext cx="10652" cy="2132"/>
      </dsp:txXfrm>
    </dsp:sp>
    <dsp:sp modelId="{CAE1E71D-D337-4C86-8B23-E949D2506138}">
      <dsp:nvSpPr>
        <dsp:cNvPr id="0" name=""/>
        <dsp:cNvSpPr/>
      </dsp:nvSpPr>
      <dsp:spPr>
        <a:xfrm>
          <a:off x="2595315"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Editor</a:t>
          </a:r>
        </a:p>
      </dsp:txBody>
      <dsp:txXfrm>
        <a:off x="2595315" y="4068"/>
        <a:ext cx="926314" cy="555788"/>
      </dsp:txXfrm>
    </dsp:sp>
    <dsp:sp modelId="{253F1705-D028-4105-AB4B-22E1137D00EF}">
      <dsp:nvSpPr>
        <dsp:cNvPr id="0" name=""/>
        <dsp:cNvSpPr/>
      </dsp:nvSpPr>
      <dsp:spPr>
        <a:xfrm>
          <a:off x="779739" y="55805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648216"/>
        <a:ext cx="171236" cy="2132"/>
      </dsp:txXfrm>
    </dsp:sp>
    <dsp:sp modelId="{F085DFD6-6CA0-4EC2-8ECB-2980ECD6E39A}">
      <dsp:nvSpPr>
        <dsp:cNvPr id="0" name=""/>
        <dsp:cNvSpPr/>
      </dsp:nvSpPr>
      <dsp:spPr>
        <a:xfrm>
          <a:off x="3734681"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Graphing</a:t>
          </a:r>
        </a:p>
      </dsp:txBody>
      <dsp:txXfrm>
        <a:off x="3734681" y="4068"/>
        <a:ext cx="926314" cy="555788"/>
      </dsp:txXfrm>
    </dsp:sp>
    <dsp:sp modelId="{8C8C087B-4A68-4D78-94E0-7FE8F2155901}">
      <dsp:nvSpPr>
        <dsp:cNvPr id="0" name=""/>
        <dsp:cNvSpPr/>
      </dsp:nvSpPr>
      <dsp:spPr>
        <a:xfrm>
          <a:off x="1241096"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049737"/>
        <a:ext cx="10652" cy="2132"/>
      </dsp:txXfrm>
    </dsp:sp>
    <dsp:sp modelId="{1D76985D-9702-4724-96C7-9C2638FA86EE}">
      <dsp:nvSpPr>
        <dsp:cNvPr id="0" name=""/>
        <dsp:cNvSpPr/>
      </dsp:nvSpPr>
      <dsp:spPr>
        <a:xfrm>
          <a:off x="316582"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Kommentare</a:t>
          </a:r>
        </a:p>
      </dsp:txBody>
      <dsp:txXfrm>
        <a:off x="316582" y="772909"/>
        <a:ext cx="926314" cy="555788"/>
      </dsp:txXfrm>
    </dsp:sp>
    <dsp:sp modelId="{73164D1D-F78C-408F-9B80-EB37379A2740}">
      <dsp:nvSpPr>
        <dsp:cNvPr id="0" name=""/>
        <dsp:cNvSpPr/>
      </dsp:nvSpPr>
      <dsp:spPr>
        <a:xfrm>
          <a:off x="2380462"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049737"/>
        <a:ext cx="10652" cy="2132"/>
      </dsp:txXfrm>
    </dsp:sp>
    <dsp:sp modelId="{A6256458-6349-4FA6-8378-F5E5FFF0D16A}">
      <dsp:nvSpPr>
        <dsp:cNvPr id="0" name=""/>
        <dsp:cNvSpPr/>
      </dsp:nvSpPr>
      <dsp:spPr>
        <a:xfrm>
          <a:off x="1455948"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Funktionen</a:t>
          </a:r>
        </a:p>
      </dsp:txBody>
      <dsp:txXfrm>
        <a:off x="1455948" y="772909"/>
        <a:ext cx="926314" cy="555788"/>
      </dsp:txXfrm>
    </dsp:sp>
    <dsp:sp modelId="{80342E2C-3B0A-4B16-BD69-4C15ACBAA34B}">
      <dsp:nvSpPr>
        <dsp:cNvPr id="0" name=""/>
        <dsp:cNvSpPr/>
      </dsp:nvSpPr>
      <dsp:spPr>
        <a:xfrm>
          <a:off x="3519829"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049737"/>
        <a:ext cx="10652" cy="2132"/>
      </dsp:txXfrm>
    </dsp:sp>
    <dsp:sp modelId="{158EDFB7-1A90-407D-A82C-D4AFEAA578FC}">
      <dsp:nvSpPr>
        <dsp:cNvPr id="0" name=""/>
        <dsp:cNvSpPr/>
      </dsp:nvSpPr>
      <dsp:spPr>
        <a:xfrm>
          <a:off x="2595315"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Sprachfeatures</a:t>
          </a:r>
        </a:p>
      </dsp:txBody>
      <dsp:txXfrm>
        <a:off x="2595315" y="772909"/>
        <a:ext cx="926314" cy="555788"/>
      </dsp:txXfrm>
    </dsp:sp>
    <dsp:sp modelId="{AB13AFE0-B17F-462C-A581-33D91306D8AD}">
      <dsp:nvSpPr>
        <dsp:cNvPr id="0" name=""/>
        <dsp:cNvSpPr/>
      </dsp:nvSpPr>
      <dsp:spPr>
        <a:xfrm>
          <a:off x="779739" y="132689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1417057"/>
        <a:ext cx="171236" cy="2132"/>
      </dsp:txXfrm>
    </dsp:sp>
    <dsp:sp modelId="{72CCEAD8-4B17-4764-A4B5-37D01465496C}">
      <dsp:nvSpPr>
        <dsp:cNvPr id="0" name=""/>
        <dsp:cNvSpPr/>
      </dsp:nvSpPr>
      <dsp:spPr>
        <a:xfrm>
          <a:off x="3734681"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(Selfdestruct)</a:t>
          </a:r>
        </a:p>
      </dsp:txBody>
      <dsp:txXfrm>
        <a:off x="3734681" y="772909"/>
        <a:ext cx="926314" cy="555788"/>
      </dsp:txXfrm>
    </dsp:sp>
    <dsp:sp modelId="{BEBC6D4C-8746-471F-BB23-6406D9FE4B45}">
      <dsp:nvSpPr>
        <dsp:cNvPr id="0" name=""/>
        <dsp:cNvSpPr/>
      </dsp:nvSpPr>
      <dsp:spPr>
        <a:xfrm>
          <a:off x="1241096"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818578"/>
        <a:ext cx="10652" cy="2132"/>
      </dsp:txXfrm>
    </dsp:sp>
    <dsp:sp modelId="{7B79D8DF-B2D3-4E31-ABB5-B924C3854282}">
      <dsp:nvSpPr>
        <dsp:cNvPr id="0" name=""/>
        <dsp:cNvSpPr/>
      </dsp:nvSpPr>
      <dsp:spPr>
        <a:xfrm>
          <a:off x="316582"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Makros</a:t>
          </a:r>
        </a:p>
      </dsp:txBody>
      <dsp:txXfrm>
        <a:off x="316582" y="1541750"/>
        <a:ext cx="926314" cy="555788"/>
      </dsp:txXfrm>
    </dsp:sp>
    <dsp:sp modelId="{91CD2F10-5A8C-483A-ACBA-DA2A7CA23932}">
      <dsp:nvSpPr>
        <dsp:cNvPr id="0" name=""/>
        <dsp:cNvSpPr/>
      </dsp:nvSpPr>
      <dsp:spPr>
        <a:xfrm>
          <a:off x="2380462"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818578"/>
        <a:ext cx="10652" cy="2132"/>
      </dsp:txXfrm>
    </dsp:sp>
    <dsp:sp modelId="{778FF4B7-3F1F-43F5-8867-60DDDCA9E0C9}">
      <dsp:nvSpPr>
        <dsp:cNvPr id="0" name=""/>
        <dsp:cNvSpPr/>
      </dsp:nvSpPr>
      <dsp:spPr>
        <a:xfrm>
          <a:off x="1455948"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Events</a:t>
          </a:r>
        </a:p>
      </dsp:txBody>
      <dsp:txXfrm>
        <a:off x="1455948" y="1541750"/>
        <a:ext cx="926314" cy="555788"/>
      </dsp:txXfrm>
    </dsp:sp>
    <dsp:sp modelId="{3B3A0141-631E-4C7D-A395-C28778472BD3}">
      <dsp:nvSpPr>
        <dsp:cNvPr id="0" name=""/>
        <dsp:cNvSpPr/>
      </dsp:nvSpPr>
      <dsp:spPr>
        <a:xfrm>
          <a:off x="3519829"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818578"/>
        <a:ext cx="10652" cy="2132"/>
      </dsp:txXfrm>
    </dsp:sp>
    <dsp:sp modelId="{ECADE748-9940-483D-B94D-EE08793296DE}">
      <dsp:nvSpPr>
        <dsp:cNvPr id="0" name=""/>
        <dsp:cNvSpPr/>
      </dsp:nvSpPr>
      <dsp:spPr>
        <a:xfrm>
          <a:off x="2595315"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(Respawn)</a:t>
          </a:r>
        </a:p>
      </dsp:txBody>
      <dsp:txXfrm>
        <a:off x="2595315" y="1541750"/>
        <a:ext cx="926314" cy="555788"/>
      </dsp:txXfrm>
    </dsp:sp>
    <dsp:sp modelId="{315D7C30-3D2A-409E-A9C5-440602ACD2BC}">
      <dsp:nvSpPr>
        <dsp:cNvPr id="0" name=""/>
        <dsp:cNvSpPr/>
      </dsp:nvSpPr>
      <dsp:spPr>
        <a:xfrm>
          <a:off x="779739" y="2095738"/>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185898"/>
        <a:ext cx="171236" cy="2132"/>
      </dsp:txXfrm>
    </dsp:sp>
    <dsp:sp modelId="{7B6172A2-FCC1-4AF2-BB23-1567755FA5A6}">
      <dsp:nvSpPr>
        <dsp:cNvPr id="0" name=""/>
        <dsp:cNvSpPr/>
      </dsp:nvSpPr>
      <dsp:spPr>
        <a:xfrm>
          <a:off x="3734681"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Kollisionen</a:t>
          </a:r>
          <a:endParaRPr lang="en-US" sz="1200" kern="1200" dirty="0"/>
        </a:p>
      </dsp:txBody>
      <dsp:txXfrm>
        <a:off x="3734681" y="1541750"/>
        <a:ext cx="926314" cy="555788"/>
      </dsp:txXfrm>
    </dsp:sp>
    <dsp:sp modelId="{7FB7ECD3-F67F-4FAA-9FD3-91CDCFAC0628}">
      <dsp:nvSpPr>
        <dsp:cNvPr id="0" name=""/>
        <dsp:cNvSpPr/>
      </dsp:nvSpPr>
      <dsp:spPr>
        <a:xfrm>
          <a:off x="1241096"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1326996" y="2587419"/>
        <a:ext cx="10652" cy="2132"/>
      </dsp:txXfrm>
    </dsp:sp>
    <dsp:sp modelId="{FF9288AB-AB7F-43BE-BE20-79AAB4430B76}">
      <dsp:nvSpPr>
        <dsp:cNvPr id="0" name=""/>
        <dsp:cNvSpPr/>
      </dsp:nvSpPr>
      <dsp:spPr>
        <a:xfrm>
          <a:off x="316582"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Components</a:t>
          </a:r>
        </a:p>
      </dsp:txBody>
      <dsp:txXfrm>
        <a:off x="316582" y="2310591"/>
        <a:ext cx="926314" cy="555788"/>
      </dsp:txXfrm>
    </dsp:sp>
    <dsp:sp modelId="{3D5BF8A0-85FD-4C4F-B0AA-58BAD1DDE842}">
      <dsp:nvSpPr>
        <dsp:cNvPr id="0" name=""/>
        <dsp:cNvSpPr/>
      </dsp:nvSpPr>
      <dsp:spPr>
        <a:xfrm>
          <a:off x="2380462"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587419"/>
        <a:ext cx="10652" cy="2132"/>
      </dsp:txXfrm>
    </dsp:sp>
    <dsp:sp modelId="{366DDBC5-BDFA-44F5-AE47-E6A8FB6C9748}">
      <dsp:nvSpPr>
        <dsp:cNvPr id="0" name=""/>
        <dsp:cNvSpPr/>
      </dsp:nvSpPr>
      <dsp:spPr>
        <a:xfrm>
          <a:off x="1455948"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Beispiel</a:t>
          </a:r>
          <a:r>
            <a:rPr lang="en-US" sz="1200" kern="1200" dirty="0"/>
            <a:t> (Teleporter)</a:t>
          </a:r>
        </a:p>
      </dsp:txBody>
      <dsp:txXfrm>
        <a:off x="1455948" y="2310591"/>
        <a:ext cx="926314" cy="555788"/>
      </dsp:txXfrm>
    </dsp:sp>
    <dsp:sp modelId="{285D55A2-BC50-4A4F-A7CB-A0DF7D519938}">
      <dsp:nvSpPr>
        <dsp:cNvPr id="0" name=""/>
        <dsp:cNvSpPr/>
      </dsp:nvSpPr>
      <dsp:spPr>
        <a:xfrm>
          <a:off x="3519829"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2587419"/>
        <a:ext cx="10652" cy="2132"/>
      </dsp:txXfrm>
    </dsp:sp>
    <dsp:sp modelId="{C0B3152C-914A-4011-AB74-99A87DC78B49}">
      <dsp:nvSpPr>
        <dsp:cNvPr id="0" name=""/>
        <dsp:cNvSpPr/>
      </dsp:nvSpPr>
      <dsp:spPr>
        <a:xfrm>
          <a:off x="2595315"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Widgets</a:t>
          </a:r>
        </a:p>
      </dsp:txBody>
      <dsp:txXfrm>
        <a:off x="2595315" y="2310591"/>
        <a:ext cx="926314" cy="555788"/>
      </dsp:txXfrm>
    </dsp:sp>
    <dsp:sp modelId="{D109A531-7A26-4C74-B184-135959F8B73D}">
      <dsp:nvSpPr>
        <dsp:cNvPr id="0" name=""/>
        <dsp:cNvSpPr/>
      </dsp:nvSpPr>
      <dsp:spPr>
        <a:xfrm>
          <a:off x="779739" y="2864579"/>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954739"/>
        <a:ext cx="171236" cy="2132"/>
      </dsp:txXfrm>
    </dsp:sp>
    <dsp:sp modelId="{B3188845-CAD5-40E8-8B24-3BE086A08CD8}">
      <dsp:nvSpPr>
        <dsp:cNvPr id="0" name=""/>
        <dsp:cNvSpPr/>
      </dsp:nvSpPr>
      <dsp:spPr>
        <a:xfrm>
          <a:off x="3734681"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(Progress Bar)</a:t>
          </a:r>
        </a:p>
      </dsp:txBody>
      <dsp:txXfrm>
        <a:off x="3734681" y="2310591"/>
        <a:ext cx="926314" cy="555788"/>
      </dsp:txXfrm>
    </dsp:sp>
    <dsp:sp modelId="{E25077B6-020D-47DE-B953-7F8AFED072C9}">
      <dsp:nvSpPr>
        <dsp:cNvPr id="0" name=""/>
        <dsp:cNvSpPr/>
      </dsp:nvSpPr>
      <dsp:spPr>
        <a:xfrm>
          <a:off x="1241096" y="3311606"/>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3356259"/>
        <a:ext cx="10652" cy="2132"/>
      </dsp:txXfrm>
    </dsp:sp>
    <dsp:sp modelId="{3F270369-18CE-41F9-A10D-8348FB91FD35}">
      <dsp:nvSpPr>
        <dsp:cNvPr id="0" name=""/>
        <dsp:cNvSpPr/>
      </dsp:nvSpPr>
      <dsp:spPr>
        <a:xfrm>
          <a:off x="316582"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Weitere Resourcen</a:t>
          </a:r>
        </a:p>
      </dsp:txBody>
      <dsp:txXfrm>
        <a:off x="316582" y="3079431"/>
        <a:ext cx="926314" cy="555788"/>
      </dsp:txXfrm>
    </dsp:sp>
    <dsp:sp modelId="{5AA4AE75-3260-408A-9906-E74FE368B05E}">
      <dsp:nvSpPr>
        <dsp:cNvPr id="0" name=""/>
        <dsp:cNvSpPr/>
      </dsp:nvSpPr>
      <dsp:spPr>
        <a:xfrm>
          <a:off x="1455948"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Ende?</a:t>
          </a:r>
        </a:p>
      </dsp:txBody>
      <dsp:txXfrm>
        <a:off x="1455948" y="3079431"/>
        <a:ext cx="926314" cy="555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4C72E-B10D-4E0B-AA94-966FA2C0AD7C}">
      <dsp:nvSpPr>
        <dsp:cNvPr id="0" name=""/>
        <dsp:cNvSpPr/>
      </dsp:nvSpPr>
      <dsp:spPr>
        <a:xfrm>
          <a:off x="0"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D93C3-D858-489B-BB86-F1619EE866A9}">
      <dsp:nvSpPr>
        <dsp:cNvPr id="0" name=""/>
        <dsp:cNvSpPr/>
      </dsp:nvSpPr>
      <dsp:spPr>
        <a:xfrm>
          <a:off x="328612"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Erstelle eine </a:t>
          </a:r>
          <a:r>
            <a:rPr lang="de-DE" sz="2000" b="1" kern="1200" dirty="0"/>
            <a:t>Progress Bar</a:t>
          </a:r>
          <a:r>
            <a:rPr lang="de-DE" sz="2000" kern="1200" dirty="0"/>
            <a:t>, die anzeigt, wie lange es dauert bis der Spieler teleportiert wird.</a:t>
          </a:r>
          <a:br>
            <a:rPr lang="de-DE" sz="2000" kern="1200" dirty="0"/>
          </a:br>
          <a:r>
            <a:rPr lang="de-DE" sz="2000" kern="1200" dirty="0"/>
            <a:t>(Widget </a:t>
          </a:r>
          <a:r>
            <a:rPr lang="de-DE" sz="2000" kern="1200" dirty="0" err="1"/>
            <a:t>Blueprint</a:t>
          </a:r>
          <a:r>
            <a:rPr lang="de-DE" sz="2000" kern="1200" dirty="0"/>
            <a:t>) </a:t>
          </a:r>
          <a:endParaRPr lang="en-US" sz="2000" kern="1200" dirty="0"/>
        </a:p>
      </dsp:txBody>
      <dsp:txXfrm>
        <a:off x="383617" y="1031670"/>
        <a:ext cx="2847502" cy="1768010"/>
      </dsp:txXfrm>
    </dsp:sp>
    <dsp:sp modelId="{30EDD003-439C-4E79-BAF8-2F1E17F47AF5}">
      <dsp:nvSpPr>
        <dsp:cNvPr id="0" name=""/>
        <dsp:cNvSpPr/>
      </dsp:nvSpPr>
      <dsp:spPr>
        <a:xfrm>
          <a:off x="3614737"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B28886-F9CE-4D8C-AFDD-5F3CD24AB50C}">
      <dsp:nvSpPr>
        <dsp:cNvPr id="0" name=""/>
        <dsp:cNvSpPr/>
      </dsp:nvSpPr>
      <dsp:spPr>
        <a:xfrm>
          <a:off x="3943350"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Füge eine Verzögerung (Delay) für den </a:t>
          </a:r>
          <a:r>
            <a:rPr lang="de-DE" sz="2000" kern="1200" dirty="0" err="1"/>
            <a:t>Teleport</a:t>
          </a:r>
          <a:r>
            <a:rPr lang="de-DE" sz="2000" kern="1200" dirty="0"/>
            <a:t> hinzu und sorge für anzeigen des Widgets.</a:t>
          </a:r>
          <a:br>
            <a:rPr lang="de-DE" sz="2000" kern="1200" dirty="0"/>
          </a:br>
          <a:r>
            <a:rPr lang="de-DE" sz="2000" kern="1200" dirty="0"/>
            <a:t>(</a:t>
          </a:r>
          <a:r>
            <a:rPr lang="de-DE" sz="2000" kern="1200" dirty="0" err="1"/>
            <a:t>Widgets_TP</a:t>
          </a:r>
          <a:r>
            <a:rPr lang="de-DE" sz="2000" kern="1200" dirty="0"/>
            <a:t>: </a:t>
          </a:r>
          <a:r>
            <a:rPr lang="de-DE" sz="2000" kern="1200" dirty="0" err="1"/>
            <a:t>FancyTeleport</a:t>
          </a:r>
          <a:r>
            <a:rPr lang="de-DE" sz="2000" kern="1200" dirty="0"/>
            <a:t>)</a:t>
          </a:r>
          <a:endParaRPr lang="en-US" sz="2000" kern="1200" dirty="0"/>
        </a:p>
      </dsp:txBody>
      <dsp:txXfrm>
        <a:off x="3998355" y="1031670"/>
        <a:ext cx="2847502" cy="1768010"/>
      </dsp:txXfrm>
    </dsp:sp>
    <dsp:sp modelId="{E7E56BAB-4938-4A70-AB57-3A6BEA4A5A95}">
      <dsp:nvSpPr>
        <dsp:cNvPr id="0" name=""/>
        <dsp:cNvSpPr/>
      </dsp:nvSpPr>
      <dsp:spPr>
        <a:xfrm>
          <a:off x="7229475"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3E48E-D46B-45D7-B37D-EB175B693E88}">
      <dsp:nvSpPr>
        <dsp:cNvPr id="0" name=""/>
        <dsp:cNvSpPr/>
      </dsp:nvSpPr>
      <dsp:spPr>
        <a:xfrm>
          <a:off x="7558087"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2889250">
            <a:lnSpc>
              <a:spcPct val="100000"/>
            </a:lnSpc>
            <a:spcBef>
              <a:spcPct val="0"/>
            </a:spcBef>
            <a:spcAft>
              <a:spcPct val="35000"/>
            </a:spcAft>
            <a:buNone/>
          </a:pPr>
          <a:r>
            <a:rPr lang="de-DE" kern="1200" dirty="0"/>
            <a:t> </a:t>
          </a:r>
          <a:r>
            <a:rPr lang="de-DE" sz="2000" kern="1200" dirty="0"/>
            <a:t>Quellen dazu in /Game/</a:t>
          </a:r>
          <a:r>
            <a:rPr lang="de-DE" sz="2000" kern="1200" dirty="0" err="1"/>
            <a:t>SocialSkills_Beispiele</a:t>
          </a:r>
          <a:r>
            <a:rPr lang="de-DE" sz="2000" kern="1200" dirty="0"/>
            <a:t>/</a:t>
          </a:r>
          <a:r>
            <a:rPr lang="de-DE" sz="2000" kern="1200" dirty="0" err="1"/>
            <a:t>TeleporterExample</a:t>
          </a:r>
          <a:r>
            <a:rPr lang="de-DE" sz="2000" kern="1200" dirty="0"/>
            <a:t>/</a:t>
          </a:r>
          <a:r>
            <a:rPr lang="de-DE" sz="2000" kern="1200" dirty="0" err="1"/>
            <a:t>Aufgabe_Widget</a:t>
          </a:r>
          <a:endParaRPr lang="en-US" kern="1200" dirty="0"/>
        </a:p>
      </dsp:txBody>
      <dsp:txXfrm>
        <a:off x="7613092" y="1031670"/>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picgames.com/documentation/en-us/unreal-engine/creating-dispatcher-events-in-unreal-engine"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ev.epicgames.com/documentation/en-us/unreal-engine/events-in-unreal-engine" TargetMode="External"/><Relationship Id="rId4" Type="http://schemas.openxmlformats.org/officeDocument/2006/relationships/hyperlink" Target="https://dev.epicgames.com/documentation/en-us/unreal-engine/event-dispatchers-in-unreal-engin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c628100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c628100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1c628100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13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56F3-8CFA-7FC9-71D0-48370EC8134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683C31-8B56-4482-D2EF-C8A76505372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E3216F-F72A-2E51-4BA0-5D4D874E6C6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B51794A-B4F0-3D06-3E74-8EFA66F779A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039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9D2E-9D03-4456-9CFC-E573258537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C33BF98-D55D-C560-E5FA-4C0691D014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3C2351-44A2-3BFD-2523-2CCDB3BC2E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C74A188-9098-79CE-FC5B-527216114D3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16</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030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5EA5-BB88-64F3-6413-C41B063233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7135F1-4FAE-D6C6-FF98-CA7DEECCCD7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7C47F5C-BE04-9C3F-B7E0-0EC06D2F79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A2A3B15-A4E6-ED2F-1193-6420F43B8FF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17</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356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ACD68-2589-4187-5CF5-D30DFF027D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FA90147-DDC6-D2A9-F91A-F56B85A756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4F388E1-E4A6-C1C7-A949-A48234770DE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B883911-36BC-7E87-F3C6-40DF0B7BBE4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303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BBBB-DC25-85CA-0CE8-8E3ED41B1E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EA4A2D-3CFB-465A-5608-F79D21C4F94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736D171-CC92-730B-BFE9-F9A23541677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20EFAA1-DD81-EB2D-8679-7BB8B2BD389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498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01CF4-4324-E9F4-7910-826B2AB116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5CA4D6-8AFF-2AE2-048E-9EAC0D07FD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DCF5AC-C1C6-119C-3FA5-1F6231964CB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CC69C16-9210-1DB5-07B6-CB055740B5E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09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https://www.friends-event.de/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659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https://www.reddit.com/r/unrealengine/comments/pf5w0a/why_blueprints_are_bringing_us_closer_to_the/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341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https://techarthub.com/10-tips-for-blueprint-organization-in-unreal-engine/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706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https://www.flaticon.com/free-icon/git_6022862?term=branch&amp;page=1&amp;position=7&amp;origin=search&amp;related_id=6022862</a:t>
            </a:r>
          </a:p>
          <a:p>
            <a:pPr marL="0" lvl="0" indent="0" algn="l" rtl="0">
              <a:spcBef>
                <a:spcPts val="0"/>
              </a:spcBef>
              <a:spcAft>
                <a:spcPts val="0"/>
              </a:spcAft>
              <a:buNone/>
            </a:pPr>
            <a:r>
              <a:rPr lang="de-DE" dirty="0"/>
              <a:t>https://www.flaticon.com/free-icon/process_3078984?term=sequence&amp;page=1&amp;position=4&amp;origin=search&amp;related_id=3078984</a:t>
            </a:r>
          </a:p>
          <a:p>
            <a:pPr marL="0" lvl="0" indent="0" algn="l" rtl="0">
              <a:spcBef>
                <a:spcPts val="0"/>
              </a:spcBef>
              <a:spcAft>
                <a:spcPts val="0"/>
              </a:spcAft>
              <a:buNone/>
            </a:pPr>
            <a:r>
              <a:rPr lang="de-DE" dirty="0"/>
              <a:t>https://www.flaticon.com/free-icon/hub_9384086?term=branch&amp;page=1&amp;position=4&amp;origin=search&amp;related_id=9384086</a:t>
            </a:r>
          </a:p>
          <a:p>
            <a:pPr marL="0" lvl="0" indent="0" algn="l" rtl="0">
              <a:spcBef>
                <a:spcPts val="0"/>
              </a:spcBef>
              <a:spcAft>
                <a:spcPts val="0"/>
              </a:spcAft>
              <a:buNone/>
            </a:pPr>
            <a:r>
              <a:rPr lang="de-DE" dirty="0"/>
              <a:t>https://www.flaticon.com/free-icon/flip-flops_1926497?term=flip+flop&amp;page=1&amp;position=3&amp;origin=search&amp;related_id=1926497</a:t>
            </a:r>
          </a:p>
          <a:p>
            <a:pPr marL="0" lvl="0" indent="0" algn="l" rtl="0">
              <a:spcBef>
                <a:spcPts val="0"/>
              </a:spcBef>
              <a:spcAft>
                <a:spcPts val="0"/>
              </a:spcAft>
              <a:buNone/>
            </a:pPr>
            <a:r>
              <a:rPr lang="de-DE" dirty="0"/>
              <a:t>https://www.flaticon.com/free-icon/refresh_2546743?term=loop&amp;page=1&amp;position=6&amp;origin=search&amp;related_id=2546743</a:t>
            </a:r>
          </a:p>
          <a:p>
            <a:pPr marL="0" lvl="0" indent="0" algn="l" rtl="0">
              <a:spcBef>
                <a:spcPts val="0"/>
              </a:spcBef>
              <a:spcAft>
                <a:spcPts val="0"/>
              </a:spcAft>
              <a:buNone/>
            </a:pPr>
            <a:r>
              <a:rPr lang="de-DE" dirty="0"/>
              <a:t>https://www.flaticon.com/free-icon/twig_9213012?term=branch&amp;page=1&amp;position=31&amp;origin=search&amp;related_id=9213012</a:t>
            </a:r>
          </a:p>
          <a:p>
            <a:pPr marL="0" lvl="0" indent="0" algn="l" rtl="0">
              <a:spcBef>
                <a:spcPts val="0"/>
              </a:spcBef>
              <a:spcAft>
                <a:spcPts val="0"/>
              </a:spcAft>
              <a:buNone/>
            </a:pPr>
            <a:r>
              <a:rPr lang="de-DE" dirty="0"/>
              <a:t>https://depositphotos.com/vector/flow-control-valve-icon-357970082.html</a:t>
            </a:r>
            <a:endParaRPr dirty="0"/>
          </a:p>
        </p:txBody>
      </p:sp>
      <p:sp>
        <p:nvSpPr>
          <p:cNvPr id="293" name="Google Shape;29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https://www.masterduelmeta.com/cards/Self-Destruct%20Button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9544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05C5-4A4E-1CA4-D3F1-74B4DDC1DD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6C3154-8D15-F8EA-ABC4-BFFE7CCF8C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A0CD8B9-D7D4-434F-320D-B8B4F0A26E4C}"/>
              </a:ext>
            </a:extLst>
          </p:cNvPr>
          <p:cNvSpPr>
            <a:spLocks noGrp="1"/>
          </p:cNvSpPr>
          <p:nvPr>
            <p:ph type="body" idx="1"/>
          </p:nvPr>
        </p:nvSpPr>
        <p:spPr/>
        <p:txBody>
          <a:bodyPr/>
          <a:lstStyle/>
          <a:p>
            <a:r>
              <a:rPr lang="de-DE" dirty="0"/>
              <a:t>https://www.masterduelmeta.com/cards/Self-Destruct%20Button</a:t>
            </a:r>
          </a:p>
        </p:txBody>
      </p:sp>
      <p:sp>
        <p:nvSpPr>
          <p:cNvPr id="4" name="Foliennummernplatzhalter 3">
            <a:extLst>
              <a:ext uri="{FF2B5EF4-FFF2-40B4-BE49-F238E27FC236}">
                <a16:creationId xmlns:a16="http://schemas.microsoft.com/office/drawing/2014/main" id="{F9F37CFE-A4D7-BE0B-4DFC-3E72EECA995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326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F0375DA-DDAA-9FDA-C5CC-FFC539D46E2D}"/>
            </a:ext>
          </a:extLst>
        </p:cNvPr>
        <p:cNvGrpSpPr/>
        <p:nvPr/>
      </p:nvGrpSpPr>
      <p:grpSpPr>
        <a:xfrm>
          <a:off x="0" y="0"/>
          <a:ext cx="0" cy="0"/>
          <a:chOff x="0" y="0"/>
          <a:chExt cx="0" cy="0"/>
        </a:xfrm>
      </p:grpSpPr>
      <p:sp>
        <p:nvSpPr>
          <p:cNvPr id="347" name="Google Shape;347;p18:notes">
            <a:extLst>
              <a:ext uri="{FF2B5EF4-FFF2-40B4-BE49-F238E27FC236}">
                <a16:creationId xmlns:a16="http://schemas.microsoft.com/office/drawing/2014/main" id="{F9713C72-B2BD-E1EE-DC67-F09269A056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a:extLst>
              <a:ext uri="{FF2B5EF4-FFF2-40B4-BE49-F238E27FC236}">
                <a16:creationId xmlns:a16="http://schemas.microsoft.com/office/drawing/2014/main" id="{9C223398-90AE-DE0D-4A49-870E36FB03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86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https://www.irvingtexas.com/events/</a:t>
            </a:r>
          </a:p>
          <a:p>
            <a:pPr marL="228600" lvl="0" indent="-228600" algn="l" rtl="0">
              <a:lnSpc>
                <a:spcPct val="90000"/>
              </a:lnSpc>
              <a:spcBef>
                <a:spcPts val="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3">
                  <a:extLst>
                    <a:ext uri="{A12FA001-AC4F-418D-AE19-62706E023703}">
                      <ahyp:hlinkClr xmlns:ahyp="http://schemas.microsoft.com/office/drawing/2018/hyperlinkcolor" val="tx"/>
                    </a:ext>
                  </a:extLst>
                </a:hlinkClick>
              </a:rPr>
              <a:t>https://dev.epicgames.com/documentation/en-us/unreal-engine/creating-dispatcher-events-in-unreal-engine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https://dev.epicgames.com/documentation/en-us/unreal-engine/event-dispatchers-in-unreal-engine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https://dev.epicgames.com/documentation/en-us/unreal-engine/events-in-unreal-engine</a:t>
            </a:r>
            <a:endParaRPr lang="de-DE" b="0" dirty="0"/>
          </a:p>
          <a:p>
            <a:pPr marL="228600" lvl="0" indent="-228600" algn="l" rtl="0">
              <a:lnSpc>
                <a:spcPct val="90000"/>
              </a:lnSpc>
              <a:spcBef>
                <a:spcPts val="2200"/>
              </a:spcBef>
              <a:spcAft>
                <a:spcPts val="0"/>
              </a:spcAft>
              <a:buClr>
                <a:srgbClr val="CACACA"/>
              </a:buClr>
              <a:buSzPts val="1800"/>
              <a:buChar char="•"/>
            </a:pPr>
            <a:r>
              <a:rPr lang="de-DE" sz="1200" b="0" i="0" u="none" strike="noStrike" dirty="0">
                <a:solidFill>
                  <a:srgbClr val="CACACA"/>
                </a:solidFill>
                <a:latin typeface="Average"/>
                <a:ea typeface="Average"/>
                <a:cs typeface="Average"/>
                <a:sym typeface="Average"/>
              </a:rPr>
              <a:t>https://dev.epicgames.com/documentation/en-us/unreal-engine/custom-events-in-unreal-engine</a:t>
            </a:r>
            <a:endParaRPr lang="de-DE" b="0" dirty="0"/>
          </a:p>
          <a:p>
            <a:pPr marL="0" lvl="0" indent="0" algn="l" rtl="0">
              <a:spcBef>
                <a:spcPts val="0"/>
              </a:spcBef>
              <a:spcAft>
                <a:spcPts val="0"/>
              </a:spcAft>
              <a:buNone/>
            </a:pPr>
            <a:endParaRPr dirty="0"/>
          </a:p>
        </p:txBody>
      </p:sp>
      <p:sp>
        <p:nvSpPr>
          <p:cNvPr id="403" name="Google Shape;4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https://www.flaticon.com/free-icon/wizard_1680365?term=character&amp;page=1&amp;position=6&amp;origin=search&amp;related_id=1680365</a:t>
            </a:r>
            <a:endParaRPr dirty="0"/>
          </a:p>
        </p:txBody>
      </p:sp>
      <p:sp>
        <p:nvSpPr>
          <p:cNvPr id="417" name="Google Shape;4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https://mahonefirm.com/common-causes-of-a-collision/</a:t>
            </a:r>
            <a:endParaRPr dirty="0"/>
          </a:p>
        </p:txBody>
      </p:sp>
      <p:sp>
        <p:nvSpPr>
          <p:cNvPr id="443" name="Google Shape;4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https://reflectionsonfilmandtelevision.blogspot.com/2014/05/cult-tv-theme-watch-teleportation.html</a:t>
            </a:r>
            <a:endParaRPr dirty="0"/>
          </a:p>
        </p:txBody>
      </p:sp>
      <p:sp>
        <p:nvSpPr>
          <p:cNvPr id="466" name="Google Shape;4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https://www.flaticon.com/free-icon/blueprint_7627943?term=blueprint&amp;page=1&amp;position=5&amp;origin=search&amp;related_id=7627943</a:t>
            </a:r>
          </a:p>
          <a:p>
            <a:pPr marL="0" lvl="0" indent="0" algn="l" rtl="0">
              <a:spcBef>
                <a:spcPts val="0"/>
              </a:spcBef>
              <a:spcAft>
                <a:spcPts val="0"/>
              </a:spcAft>
              <a:buNone/>
            </a:pPr>
            <a:r>
              <a:rPr lang="de-DE" dirty="0"/>
              <a:t>https://www.flaticon.com/free-icon/casting_4514934?term=actor&amp;page=1&amp;position=1&amp;origin=search&amp;related_id=4514934</a:t>
            </a:r>
            <a:endParaRPr dirty="0"/>
          </a:p>
        </p:txBody>
      </p:sp>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1c6281000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1c6281000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https://www.reddit.com/r/robocoproguecity/comments/17nyjko/i_am_stuck_on_a_quest_the_ncp_is_in_the_ground/</a:t>
            </a:r>
            <a:endParaRPr dirty="0"/>
          </a:p>
        </p:txBody>
      </p:sp>
      <p:sp>
        <p:nvSpPr>
          <p:cNvPr id="539" name="Google Shape;539;g31c6281000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https://www.flaticon.com/free-icon/bounding-box_17615121?term=bounds&amp;page=1&amp;position=3&amp;origin=search&amp;related_id=17615121</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https://www.giantbomb.com/forums/general-discussion-30/horrible-game-interfaces-1783666/</a:t>
            </a:r>
            <a:endParaRPr dirty="0"/>
          </a:p>
        </p:txBody>
      </p:sp>
      <p:sp>
        <p:nvSpPr>
          <p:cNvPr id="571" name="Google Shape;57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57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https://www.flaticon.com/free-icon/abstract_7444340?term=component&amp;page=1&amp;position=4&amp;origin=search&amp;related_id=7444340</a:t>
            </a:r>
          </a:p>
          <a:p>
            <a:pPr marL="0" lvl="0" indent="0" algn="l" rtl="0">
              <a:spcBef>
                <a:spcPts val="0"/>
              </a:spcBef>
              <a:spcAft>
                <a:spcPts val="0"/>
              </a:spcAft>
              <a:buNone/>
            </a:pPr>
            <a:r>
              <a:rPr lang="de-DE" dirty="0"/>
              <a:t>https://www.flaticon.com/free-icon/pawn_864639?term=pawn&amp;page=1&amp;position=10&amp;origin=search&amp;related_id=864639</a:t>
            </a:r>
          </a:p>
          <a:p>
            <a:pPr marL="0" lvl="0" indent="0" algn="l" rtl="0">
              <a:spcBef>
                <a:spcPts val="0"/>
              </a:spcBef>
              <a:spcAft>
                <a:spcPts val="0"/>
              </a:spcAft>
              <a:buNone/>
            </a:pPr>
            <a:r>
              <a:rPr lang="de-DE" dirty="0"/>
              <a:t>https://www.flaticon.com/free-icon/game-controller_8002123?term=controller&amp;page=1&amp;position=12&amp;origin=search&amp;related_id=8002123</a:t>
            </a:r>
            <a:endParaRPr dirty="0"/>
          </a:p>
        </p:txBody>
      </p:sp>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https://www.flaticon.com/free-icons/ui</a:t>
            </a: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69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920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https://www.flaticon.com/free-icon/book_3251356?term=rules&amp;page=1&amp;position=6&amp;origin=search&amp;related_id=3251356</a:t>
            </a:r>
          </a:p>
          <a:p>
            <a:pPr marL="0" lvl="0" indent="0" algn="l" rtl="0">
              <a:spcBef>
                <a:spcPts val="0"/>
              </a:spcBef>
              <a:spcAft>
                <a:spcPts val="0"/>
              </a:spcAft>
              <a:buNone/>
            </a:pPr>
            <a:r>
              <a:rPr lang="de-DE" dirty="0"/>
              <a:t>https://www.flaticon.com/free-icon/treasure-map_475489?term=map&amp;page=1&amp;position=35&amp;origin=search&amp;related_id=475489</a:t>
            </a:r>
            <a:endParaRPr dirty="0"/>
          </a:p>
        </p:txBody>
      </p:sp>
      <p:sp>
        <p:nvSpPr>
          <p:cNvPr id="154" name="Google Shape;1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https://www.careergirls.org/careers/film-video-editor/</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204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0"/>
        <p:cNvGrpSpPr/>
        <p:nvPr/>
      </p:nvGrpSpPr>
      <p:grpSpPr>
        <a:xfrm>
          <a:off x="0" y="0"/>
          <a:ext cx="0" cy="0"/>
          <a:chOff x="0" y="0"/>
          <a:chExt cx="0" cy="0"/>
        </a:xfrm>
      </p:grpSpPr>
      <p:sp>
        <p:nvSpPr>
          <p:cNvPr id="91" name="Google Shape;91;p6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6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7"/>
        <p:cNvGrpSpPr/>
        <p:nvPr/>
      </p:nvGrpSpPr>
      <p:grpSpPr>
        <a:xfrm>
          <a:off x="0" y="0"/>
          <a:ext cx="0" cy="0"/>
          <a:chOff x="0" y="0"/>
          <a:chExt cx="0" cy="0"/>
        </a:xfrm>
      </p:grpSpPr>
      <p:sp>
        <p:nvSpPr>
          <p:cNvPr id="28" name="Google Shape;28;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39"/>
        <p:cNvGrpSpPr/>
        <p:nvPr/>
      </p:nvGrpSpPr>
      <p:grpSpPr>
        <a:xfrm>
          <a:off x="0" y="0"/>
          <a:ext cx="0" cy="0"/>
          <a:chOff x="0" y="0"/>
          <a:chExt cx="0" cy="0"/>
        </a:xfrm>
      </p:grpSpPr>
      <p:sp>
        <p:nvSpPr>
          <p:cNvPr id="40" name="Google Shape;40;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5"/>
        <p:cNvGrpSpPr/>
        <p:nvPr/>
      </p:nvGrpSpPr>
      <p:grpSpPr>
        <a:xfrm>
          <a:off x="0" y="0"/>
          <a:ext cx="0" cy="0"/>
          <a:chOff x="0" y="0"/>
          <a:chExt cx="0" cy="0"/>
        </a:xfrm>
      </p:grpSpPr>
      <p:sp>
        <p:nvSpPr>
          <p:cNvPr id="46" name="Google Shape;4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52"/>
        <p:cNvGrpSpPr/>
        <p:nvPr/>
      </p:nvGrpSpPr>
      <p:grpSpPr>
        <a:xfrm>
          <a:off x="0" y="0"/>
          <a:ext cx="0" cy="0"/>
          <a:chOff x="0" y="0"/>
          <a:chExt cx="0" cy="0"/>
        </a:xfrm>
      </p:grpSpPr>
      <p:sp>
        <p:nvSpPr>
          <p:cNvPr id="53" name="Google Shape;53;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61"/>
        <p:cNvGrpSpPr/>
        <p:nvPr/>
      </p:nvGrpSpPr>
      <p:grpSpPr>
        <a:xfrm>
          <a:off x="0" y="0"/>
          <a:ext cx="0" cy="0"/>
          <a:chOff x="0" y="0"/>
          <a:chExt cx="0" cy="0"/>
        </a:xfrm>
      </p:grpSpPr>
      <p:sp>
        <p:nvSpPr>
          <p:cNvPr id="62" name="Google Shape;6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66"/>
        <p:cNvGrpSpPr/>
        <p:nvPr/>
      </p:nvGrpSpPr>
      <p:grpSpPr>
        <a:xfrm>
          <a:off x="0" y="0"/>
          <a:ext cx="0" cy="0"/>
          <a:chOff x="0" y="0"/>
          <a:chExt cx="0" cy="0"/>
        </a:xfrm>
      </p:grpSpPr>
      <p:sp>
        <p:nvSpPr>
          <p:cNvPr id="67" name="Google Shape;6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70"/>
        <p:cNvGrpSpPr/>
        <p:nvPr/>
      </p:nvGrpSpPr>
      <p:grpSpPr>
        <a:xfrm>
          <a:off x="0" y="0"/>
          <a:ext cx="0" cy="0"/>
          <a:chOff x="0" y="0"/>
          <a:chExt cx="0" cy="0"/>
        </a:xfrm>
      </p:grpSpPr>
      <p:sp>
        <p:nvSpPr>
          <p:cNvPr id="71" name="Google Shape;71;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58"/>
          <p:cNvSpPr>
            <a:spLocks noGrp="1"/>
          </p:cNvSpPr>
          <p:nvPr>
            <p:ph type="pic" idx="2"/>
          </p:nvPr>
        </p:nvSpPr>
        <p:spPr>
          <a:xfrm>
            <a:off x="5183188" y="987425"/>
            <a:ext cx="6172200" cy="4873625"/>
          </a:xfrm>
          <a:prstGeom prst="rect">
            <a:avLst/>
          </a:prstGeom>
          <a:noFill/>
          <a:ln>
            <a:noFill/>
          </a:ln>
        </p:spPr>
      </p:sp>
      <p:sp>
        <p:nvSpPr>
          <p:cNvPr id="80" name="Google Shape;80;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LPcl2LBlLz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ev.epicgames.com/documentation/en-us/unreal-engine/introduction-to-blueprints-visual-scripting-in-unreal-engin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dev.epicgames.com/documentation/en-us/unreal-engine/introduction-to-blueprints-visual-scripting-in-unreal-engine" TargetMode="External"/><Relationship Id="rId4" Type="http://schemas.openxmlformats.org/officeDocument/2006/relationships/hyperlink" Target="https://www.fab.com/listings/4d251261-d98c-48e2-baee-8f4e47c6709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image" Target="../media/image88.png"/><Relationship Id="rId4" Type="http://schemas.openxmlformats.org/officeDocument/2006/relationships/image" Target="../media/image13.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31c6281000a_0_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endParaRPr/>
          </a:p>
        </p:txBody>
      </p:sp>
      <p:sp>
        <p:nvSpPr>
          <p:cNvPr id="102" name="Google Shape;102;g31c6281000a_0_0"/>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103" name="Google Shape;103;g31c6281000a_0_0" title="SocialSkillsIntro">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57" name="Google Shape;157;p5"/>
          <p:cNvGrpSpPr/>
          <p:nvPr/>
        </p:nvGrpSpPr>
        <p:grpSpPr>
          <a:xfrm>
            <a:off x="1398000" y="2188645"/>
            <a:ext cx="9396000" cy="3565014"/>
            <a:chOff x="559800" y="363020"/>
            <a:chExt cx="9396000" cy="3565014"/>
          </a:xfrm>
        </p:grpSpPr>
        <p:sp>
          <p:nvSpPr>
            <p:cNvPr id="158" name="Google Shape;158;p5"/>
            <p:cNvSpPr/>
            <p:nvPr/>
          </p:nvSpPr>
          <p:spPr>
            <a:xfrm>
              <a:off x="1747800" y="363020"/>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59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txBox="1"/>
            <p:nvPr/>
          </p:nvSpPr>
          <p:spPr>
            <a:xfrm>
              <a:off x="559800" y="2893034"/>
              <a:ext cx="4320000" cy="1035000"/>
            </a:xfrm>
            <a:prstGeom prst="rect">
              <a:avLst/>
            </a:prstGeom>
            <a:noFill/>
            <a:ln>
              <a:noFill/>
            </a:ln>
          </p:spPr>
          <p:txBody>
            <a:bodyPr spcFirstLastPara="1" wrap="square" lIns="0" tIns="0" rIns="0" bIns="0" anchor="t" anchorCtr="0">
              <a:noAutofit/>
            </a:bodyPr>
            <a:lstStyle/>
            <a:p>
              <a:pPr algn="ctr"/>
              <a:r>
                <a:rPr lang="de-DE" sz="1400" dirty="0"/>
                <a:t>Der Game Mode legt </a:t>
              </a:r>
              <a:r>
                <a:rPr lang="de-DE" sz="1400" b="1" dirty="0"/>
                <a:t>die Regeln des Spiels </a:t>
              </a:r>
              <a:r>
                <a:rPr lang="de-DE" sz="1400" dirty="0"/>
                <a:t>fest, das gespielt wird. Diese Regeln können Folgendes umfassen:</a:t>
              </a:r>
            </a:p>
            <a:p>
              <a:pPr marL="285750" indent="-285750" algn="ctr">
                <a:buFont typeface="Wingdings" panose="05000000000000000000" pitchFamily="2" charset="2"/>
                <a:buChar char="Ø"/>
              </a:pPr>
              <a:r>
                <a:rPr lang="de-DE" sz="1400" dirty="0"/>
                <a:t>Wie Spieler dem Spiel beitreten.</a:t>
              </a:r>
            </a:p>
            <a:p>
              <a:pPr marL="285750" indent="-285750" algn="ctr">
                <a:buFont typeface="Wingdings" panose="05000000000000000000" pitchFamily="2" charset="2"/>
                <a:buChar char="Ø"/>
              </a:pPr>
              <a:r>
                <a:rPr lang="de-DE" sz="1400" dirty="0"/>
                <a:t>Ob ein Spiel pausiert werden kann oder nicht.</a:t>
              </a:r>
            </a:p>
            <a:p>
              <a:pPr marL="285750" indent="-285750" algn="ctr">
                <a:buFont typeface="Wingdings" panose="05000000000000000000" pitchFamily="2" charset="2"/>
                <a:buChar char="Ø"/>
              </a:pPr>
              <a:r>
                <a:rPr lang="de-DE" sz="1400" dirty="0"/>
                <a:t>Jegliches spiel-spezifisches Verhalten, wie zum Beispiel Siegbedingungen.</a:t>
              </a:r>
            </a:p>
          </p:txBody>
        </p:sp>
        <p:sp>
          <p:nvSpPr>
            <p:cNvPr id="161" name="Google Shape;161;p5"/>
            <p:cNvSpPr/>
            <p:nvPr/>
          </p:nvSpPr>
          <p:spPr>
            <a:xfrm>
              <a:off x="6823800" y="423303"/>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635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5635800" y="2893034"/>
              <a:ext cx="432000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Level in Unreal Engine ist eine </a:t>
              </a:r>
              <a:r>
                <a:rPr lang="de-DE" sz="1400" b="1" dirty="0"/>
                <a:t>3D-Umgebung</a:t>
              </a:r>
              <a:r>
                <a:rPr lang="de-DE" sz="1400" dirty="0"/>
                <a:t>, in der Spielobjekte, Landschaften, Lichtquellen und Gameplay-Elemente platziert werden. Es dient als Schauplatz für Szenen, Missionen oder ganze Spielewelten.</a:t>
              </a:r>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pic>
        <p:nvPicPr>
          <p:cNvPr id="174" name="Google Shape;174;p7" descr="Ein Bild, das Blau, Farbigkeit, Licht, Türkis enthält.&#10;&#10;Automatisch generierte Beschreibung"/>
          <p:cNvPicPr preferRelativeResize="0"/>
          <p:nvPr/>
        </p:nvPicPr>
        <p:blipFill rotWithShape="1">
          <a:blip r:embed="rId3">
            <a:alphaModFix/>
          </a:blip>
          <a:srcRect t="15730"/>
          <a:stretch/>
        </p:blipFill>
        <p:spPr>
          <a:xfrm>
            <a:off x="20" y="10"/>
            <a:ext cx="12191980" cy="6857990"/>
          </a:xfrm>
          <a:prstGeom prst="rect">
            <a:avLst/>
          </a:prstGeom>
          <a:noFill/>
          <a:ln>
            <a:noFill/>
          </a:ln>
        </p:spPr>
      </p:pic>
      <p:sp>
        <p:nvSpPr>
          <p:cNvPr id="175" name="Google Shape;175;p7"/>
          <p:cNvSpPr/>
          <p:nvPr/>
        </p:nvSpPr>
        <p:spPr>
          <a:xfrm>
            <a:off x="9728"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err="1"/>
              <a:t>Blueprint</a:t>
            </a:r>
            <a:r>
              <a:rPr lang="de-DE" dirty="0"/>
              <a:t> </a:t>
            </a:r>
            <a:r>
              <a:rPr lang="de-DE" dirty="0" err="1"/>
              <a:t>types</a:t>
            </a:r>
            <a:endParaRPr dirty="0"/>
          </a:p>
        </p:txBody>
      </p:sp>
      <p:grpSp>
        <p:nvGrpSpPr>
          <p:cNvPr id="177" name="Google Shape;177;p7"/>
          <p:cNvGrpSpPr/>
          <p:nvPr/>
        </p:nvGrpSpPr>
        <p:grpSpPr>
          <a:xfrm>
            <a:off x="843129" y="3012740"/>
            <a:ext cx="10505740" cy="1977107"/>
            <a:chOff x="4929" y="1187115"/>
            <a:chExt cx="10505740" cy="1977107"/>
          </a:xfrm>
        </p:grpSpPr>
        <p:sp>
          <p:nvSpPr>
            <p:cNvPr id="178" name="Google Shape;178;p7"/>
            <p:cNvSpPr/>
            <p:nvPr/>
          </p:nvSpPr>
          <p:spPr>
            <a:xfrm>
              <a:off x="4929" y="1187115"/>
              <a:ext cx="1889521" cy="657476"/>
            </a:xfrm>
            <a:prstGeom prst="rect">
              <a:avLst/>
            </a:prstGeom>
            <a:gradFill>
              <a:gsLst>
                <a:gs pos="0">
                  <a:srgbClr val="EC8154"/>
                </a:gs>
                <a:gs pos="50000">
                  <a:srgbClr val="F16E27"/>
                </a:gs>
                <a:gs pos="100000">
                  <a:srgbClr val="DF5D18"/>
                </a:gs>
              </a:gsLst>
              <a:lin ang="5400000" scaled="0"/>
            </a:gradFill>
            <a:ln w="12700" cap="flat" cmpd="sng">
              <a:solidFill>
                <a:srgbClr val="E97131"/>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txBox="1"/>
            <p:nvPr/>
          </p:nvSpPr>
          <p:spPr>
            <a:xfrm>
              <a:off x="492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Level Blueprint </a:t>
              </a:r>
              <a:endParaRPr sz="1300" b="0" i="0" u="none" strike="noStrike" cap="none">
                <a:solidFill>
                  <a:schemeClr val="lt1"/>
                </a:solidFill>
                <a:latin typeface="Arial"/>
                <a:ea typeface="Arial"/>
                <a:cs typeface="Arial"/>
                <a:sym typeface="Arial"/>
              </a:endParaRPr>
            </a:p>
          </p:txBody>
        </p:sp>
        <p:sp>
          <p:nvSpPr>
            <p:cNvPr id="180" name="Google Shape;180;p7"/>
            <p:cNvSpPr/>
            <p:nvPr/>
          </p:nvSpPr>
          <p:spPr>
            <a:xfrm>
              <a:off x="4929" y="1844592"/>
              <a:ext cx="1889521" cy="1319630"/>
            </a:xfrm>
            <a:prstGeom prst="rect">
              <a:avLst/>
            </a:prstGeom>
            <a:solidFill>
              <a:srgbClr val="F6D4CC">
                <a:alpha val="89803"/>
              </a:srgbClr>
            </a:solidFill>
            <a:ln w="1270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txBox="1"/>
            <p:nvPr/>
          </p:nvSpPr>
          <p:spPr>
            <a:xfrm>
              <a:off x="492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Gehört zu einer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 und betrifft alle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 spezifischen </a:t>
              </a:r>
              <a:r>
                <a:rPr lang="de-DE" sz="1300" b="0" i="0" u="none" strike="noStrike" cap="none" dirty="0" err="1">
                  <a:solidFill>
                    <a:schemeClr val="dk1"/>
                  </a:solidFill>
                  <a:latin typeface="Arial"/>
                  <a:ea typeface="Arial"/>
                  <a:cs typeface="Arial"/>
                  <a:sym typeface="Arial"/>
                </a:rPr>
                <a:t>funktionen</a:t>
              </a:r>
              <a:endParaRPr sz="1300" b="0" i="0" u="none" strike="noStrike" cap="none" dirty="0">
                <a:solidFill>
                  <a:schemeClr val="dk1"/>
                </a:solidFill>
                <a:latin typeface="Arial"/>
                <a:ea typeface="Arial"/>
                <a:cs typeface="Arial"/>
                <a:sym typeface="Arial"/>
              </a:endParaRPr>
            </a:p>
          </p:txBody>
        </p:sp>
        <p:sp>
          <p:nvSpPr>
            <p:cNvPr id="182" name="Google Shape;182;p7"/>
            <p:cNvSpPr/>
            <p:nvPr/>
          </p:nvSpPr>
          <p:spPr>
            <a:xfrm>
              <a:off x="2158984" y="1187115"/>
              <a:ext cx="1889521" cy="657476"/>
            </a:xfrm>
            <a:prstGeom prst="rect">
              <a:avLst/>
            </a:prstGeom>
            <a:gradFill>
              <a:gsLst>
                <a:gs pos="0">
                  <a:srgbClr val="DDB84A"/>
                </a:gs>
                <a:gs pos="50000">
                  <a:srgbClr val="DEB312"/>
                </a:gs>
                <a:gs pos="100000">
                  <a:srgbClr val="CBA208"/>
                </a:gs>
              </a:gsLst>
              <a:lin ang="5400000" scaled="0"/>
            </a:gradFill>
            <a:ln w="12700" cap="flat" cmpd="sng">
              <a:solidFill>
                <a:srgbClr val="D5AE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txBox="1"/>
            <p:nvPr/>
          </p:nvSpPr>
          <p:spPr>
            <a:xfrm>
              <a:off x="215898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Class (Blueprints)</a:t>
              </a:r>
              <a:endParaRPr sz="1300" b="0" i="0" u="none" strike="noStrike" cap="none">
                <a:solidFill>
                  <a:schemeClr val="lt1"/>
                </a:solidFill>
                <a:latin typeface="Arial"/>
                <a:ea typeface="Arial"/>
                <a:cs typeface="Arial"/>
                <a:sym typeface="Arial"/>
              </a:endParaRPr>
            </a:p>
          </p:txBody>
        </p:sp>
        <p:sp>
          <p:nvSpPr>
            <p:cNvPr id="184" name="Google Shape;184;p7"/>
            <p:cNvSpPr/>
            <p:nvPr/>
          </p:nvSpPr>
          <p:spPr>
            <a:xfrm>
              <a:off x="2158984" y="1844592"/>
              <a:ext cx="1889521" cy="1319630"/>
            </a:xfrm>
            <a:prstGeom prst="rect">
              <a:avLst/>
            </a:prstGeom>
            <a:solidFill>
              <a:srgbClr val="EEE1C9">
                <a:alpha val="89803"/>
              </a:srgbClr>
            </a:solidFill>
            <a:ln w="12700" cap="flat" cmpd="sng">
              <a:solidFill>
                <a:srgbClr val="EEE1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txBox="1"/>
            <p:nvPr/>
          </p:nvSpPr>
          <p:spPr>
            <a:xfrm>
              <a:off x="2158984"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eigene </a:t>
              </a:r>
              <a:r>
                <a:rPr lang="de-DE" sz="1300" b="0" i="0" u="none" strike="noStrike" cap="none" dirty="0" err="1">
                  <a:solidFill>
                    <a:schemeClr val="dk1"/>
                  </a:solidFill>
                  <a:latin typeface="Arial"/>
                  <a:ea typeface="Arial"/>
                  <a:cs typeface="Arial"/>
                  <a:sym typeface="Arial"/>
                </a:rPr>
                <a:t>assets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definieren eine neue Klasse oder neuen Actor typ</a:t>
              </a:r>
              <a:endParaRPr sz="1300" b="0" i="0" u="none" strike="noStrike" cap="none" dirty="0">
                <a:solidFill>
                  <a:schemeClr val="dk1"/>
                </a:solidFill>
                <a:latin typeface="Arial"/>
                <a:ea typeface="Arial"/>
                <a:cs typeface="Arial"/>
                <a:sym typeface="Arial"/>
              </a:endParaRPr>
            </a:p>
          </p:txBody>
        </p:sp>
        <p:sp>
          <p:nvSpPr>
            <p:cNvPr id="186" name="Google Shape;186;p7"/>
            <p:cNvSpPr/>
            <p:nvPr/>
          </p:nvSpPr>
          <p:spPr>
            <a:xfrm>
              <a:off x="4313039" y="1187115"/>
              <a:ext cx="1889521" cy="657476"/>
            </a:xfrm>
            <a:prstGeom prst="rect">
              <a:avLst/>
            </a:prstGeom>
            <a:gradFill>
              <a:gsLst>
                <a:gs pos="0">
                  <a:srgbClr val="99BA4A"/>
                </a:gs>
                <a:gs pos="50000">
                  <a:srgbClr val="8FB614"/>
                </a:gs>
                <a:gs pos="100000">
                  <a:srgbClr val="81A70B"/>
                </a:gs>
              </a:gsLst>
              <a:lin ang="5400000" scaled="0"/>
            </a:gradFill>
            <a:ln w="12700" cap="flat" cmpd="sng">
              <a:solidFill>
                <a:srgbClr val="8CAF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txBox="1"/>
            <p:nvPr/>
          </p:nvSpPr>
          <p:spPr>
            <a:xfrm>
              <a:off x="431303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Data only Blueprints</a:t>
              </a:r>
              <a:endParaRPr sz="1300" b="0" i="0" u="none" strike="noStrike" cap="none">
                <a:solidFill>
                  <a:schemeClr val="lt1"/>
                </a:solidFill>
                <a:latin typeface="Arial"/>
                <a:ea typeface="Arial"/>
                <a:cs typeface="Arial"/>
                <a:sym typeface="Arial"/>
              </a:endParaRPr>
            </a:p>
          </p:txBody>
        </p:sp>
        <p:sp>
          <p:nvSpPr>
            <p:cNvPr id="188" name="Google Shape;188;p7"/>
            <p:cNvSpPr/>
            <p:nvPr/>
          </p:nvSpPr>
          <p:spPr>
            <a:xfrm>
              <a:off x="4313039" y="1844592"/>
              <a:ext cx="1889521" cy="1319630"/>
            </a:xfrm>
            <a:prstGeom prst="rect">
              <a:avLst/>
            </a:prstGeom>
            <a:solidFill>
              <a:srgbClr val="E2E6C8">
                <a:alpha val="89803"/>
              </a:srgbClr>
            </a:solidFill>
            <a:ln w="12700" cap="flat" cmpd="sng">
              <a:solidFill>
                <a:srgbClr val="E2E6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txBox="1"/>
            <p:nvPr/>
          </p:nvSpPr>
          <p:spPr>
            <a:xfrm>
              <a:off x="431303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Erben von </a:t>
              </a:r>
              <a:r>
                <a:rPr lang="de-DE" sz="1300" b="0" i="0" u="none" strike="noStrike" cap="none" dirty="0" err="1">
                  <a:solidFill>
                    <a:schemeClr val="dk1"/>
                  </a:solidFill>
                  <a:latin typeface="Arial"/>
                  <a:ea typeface="Arial"/>
                  <a:cs typeface="Arial"/>
                  <a:sym typeface="Arial"/>
                </a:rPr>
                <a:t>Blueprint</a:t>
              </a:r>
              <a:r>
                <a:rPr lang="de-DE" sz="1300" b="0" i="0" u="none" strike="noStrike" cap="none" dirty="0">
                  <a:solidFill>
                    <a:schemeClr val="dk1"/>
                  </a:solidFill>
                  <a:latin typeface="Arial"/>
                  <a:ea typeface="Arial"/>
                  <a:cs typeface="Arial"/>
                  <a:sym typeface="Arial"/>
                </a:rPr>
                <a:t> Classes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erlauben nur das überschreiben von werten (keine neuen </a:t>
              </a:r>
              <a:r>
                <a:rPr lang="de-DE" sz="1300" b="0" i="0" u="none" strike="noStrike" cap="none" dirty="0" err="1">
                  <a:solidFill>
                    <a:schemeClr val="dk1"/>
                  </a:solidFill>
                  <a:latin typeface="Arial"/>
                  <a:ea typeface="Arial"/>
                  <a:cs typeface="Arial"/>
                  <a:sym typeface="Arial"/>
                </a:rPr>
                <a:t>elemente</a:t>
              </a:r>
              <a:r>
                <a:rPr lang="de-DE" sz="1300" b="0" i="0" u="none" strike="noStrike" cap="none" dirty="0">
                  <a:solidFill>
                    <a:schemeClr val="dk1"/>
                  </a:solidFill>
                  <a:latin typeface="Arial"/>
                  <a:ea typeface="Arial"/>
                  <a:cs typeface="Arial"/>
                  <a:sym typeface="Arial"/>
                </a:rPr>
                <a:t>)</a:t>
              </a:r>
              <a:endParaRPr sz="1300" b="0" i="0" u="none" strike="noStrike" cap="none" dirty="0">
                <a:solidFill>
                  <a:schemeClr val="dk1"/>
                </a:solidFill>
                <a:latin typeface="Arial"/>
                <a:ea typeface="Arial"/>
                <a:cs typeface="Arial"/>
                <a:sym typeface="Arial"/>
              </a:endParaRPr>
            </a:p>
          </p:txBody>
        </p:sp>
        <p:sp>
          <p:nvSpPr>
            <p:cNvPr id="190" name="Google Shape;190;p7"/>
            <p:cNvSpPr/>
            <p:nvPr/>
          </p:nvSpPr>
          <p:spPr>
            <a:xfrm>
              <a:off x="6467094" y="1187115"/>
              <a:ext cx="1889521" cy="657476"/>
            </a:xfrm>
            <a:prstGeom prst="rect">
              <a:avLst/>
            </a:prstGeom>
            <a:gradFill>
              <a:gsLst>
                <a:gs pos="0">
                  <a:srgbClr val="5A984A"/>
                </a:gs>
                <a:gs pos="50000">
                  <a:srgbClr val="3A9014"/>
                </a:gs>
                <a:gs pos="100000">
                  <a:srgbClr val="32840C"/>
                </a:gs>
              </a:gsLst>
              <a:lin ang="5400000" scaled="0"/>
            </a:gradFill>
            <a:ln w="12700" cap="flat" cmpd="sng">
              <a:solidFill>
                <a:srgbClr val="3E8B1B"/>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646709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Interface</a:t>
              </a:r>
              <a:endParaRPr sz="1300" b="0" i="0" u="none" strike="noStrike" cap="none">
                <a:solidFill>
                  <a:schemeClr val="lt1"/>
                </a:solidFill>
                <a:latin typeface="Arial"/>
                <a:ea typeface="Arial"/>
                <a:cs typeface="Arial"/>
                <a:sym typeface="Arial"/>
              </a:endParaRPr>
            </a:p>
          </p:txBody>
        </p:sp>
        <p:sp>
          <p:nvSpPr>
            <p:cNvPr id="192" name="Google Shape;192;p7"/>
            <p:cNvSpPr/>
            <p:nvPr/>
          </p:nvSpPr>
          <p:spPr>
            <a:xfrm>
              <a:off x="6467094" y="1844592"/>
              <a:ext cx="1889521" cy="1319630"/>
            </a:xfrm>
            <a:prstGeom prst="rect">
              <a:avLst/>
            </a:prstGeom>
            <a:solidFill>
              <a:srgbClr val="D0DCC9">
                <a:alpha val="89803"/>
              </a:srgbClr>
            </a:solidFill>
            <a:ln w="12700" cap="flat" cmpd="sng">
              <a:solidFill>
                <a:srgbClr val="D0DC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8621148" y="1187115"/>
              <a:ext cx="1889521" cy="657476"/>
            </a:xfrm>
            <a:prstGeom prst="rect">
              <a:avLst/>
            </a:prstGeom>
            <a:gradFill>
              <a:gsLst>
                <a:gs pos="0">
                  <a:srgbClr val="497B4D"/>
                </a:gs>
                <a:gs pos="50000">
                  <a:srgbClr val="126D20"/>
                </a:gs>
                <a:gs pos="100000">
                  <a:srgbClr val="0C6319"/>
                </a:gs>
              </a:gsLst>
              <a:lin ang="5400000" scaled="0"/>
            </a:gradFill>
            <a:ln w="12700" cap="flat" cmpd="sng">
              <a:solidFill>
                <a:srgbClr val="186923"/>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8621148"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dirty="0" err="1">
                  <a:solidFill>
                    <a:schemeClr val="lt1"/>
                  </a:solidFill>
                  <a:latin typeface="Arial"/>
                  <a:ea typeface="Arial"/>
                  <a:cs typeface="Arial"/>
                  <a:sym typeface="Arial"/>
                </a:rPr>
                <a:t>Blueprint</a:t>
              </a:r>
              <a:r>
                <a:rPr lang="de-DE" sz="1300" b="0" i="0" u="none" strike="noStrike" cap="none" dirty="0">
                  <a:solidFill>
                    <a:schemeClr val="lt1"/>
                  </a:solidFill>
                  <a:latin typeface="Arial"/>
                  <a:ea typeface="Arial"/>
                  <a:cs typeface="Arial"/>
                  <a:sym typeface="Arial"/>
                </a:rPr>
                <a:t> </a:t>
              </a:r>
              <a:r>
                <a:rPr lang="de-DE" sz="1300" b="0" i="0" u="none" strike="noStrike" cap="none" dirty="0" err="1">
                  <a:solidFill>
                    <a:schemeClr val="lt1"/>
                  </a:solidFill>
                  <a:latin typeface="Arial"/>
                  <a:ea typeface="Arial"/>
                  <a:cs typeface="Arial"/>
                  <a:sym typeface="Arial"/>
                </a:rPr>
                <a:t>Macro</a:t>
              </a:r>
              <a:r>
                <a:rPr lang="de-DE" sz="1300" b="0" i="0" u="none" strike="noStrike" cap="none" dirty="0">
                  <a:solidFill>
                    <a:schemeClr val="lt1"/>
                  </a:solidFill>
                  <a:latin typeface="Arial"/>
                  <a:ea typeface="Arial"/>
                  <a:cs typeface="Arial"/>
                  <a:sym typeface="Arial"/>
                </a:rPr>
                <a:t> Library </a:t>
              </a:r>
              <a:endParaRPr sz="1300" b="0" i="0" u="none" strike="noStrike" cap="none" dirty="0">
                <a:solidFill>
                  <a:schemeClr val="lt1"/>
                </a:solidFill>
                <a:latin typeface="Arial"/>
                <a:ea typeface="Arial"/>
                <a:cs typeface="Arial"/>
                <a:sym typeface="Arial"/>
              </a:endParaRPr>
            </a:p>
          </p:txBody>
        </p:sp>
        <p:sp>
          <p:nvSpPr>
            <p:cNvPr id="195" name="Google Shape;195;p7"/>
            <p:cNvSpPr/>
            <p:nvPr/>
          </p:nvSpPr>
          <p:spPr>
            <a:xfrm>
              <a:off x="8621148" y="1844592"/>
              <a:ext cx="1889521" cy="1319630"/>
            </a:xfrm>
            <a:prstGeom prst="rect">
              <a:avLst/>
            </a:prstGeom>
            <a:solidFill>
              <a:srgbClr val="CAD2CA">
                <a:alpha val="89803"/>
              </a:srgbClr>
            </a:solidFill>
            <a:ln w="1270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endParaRPr lang="de-DE" sz="1400" b="0" i="0" u="none" strike="noStrike" cap="none" dirty="0">
                <a:solidFill>
                  <a:schemeClr val="dk1"/>
                </a:solidFill>
                <a:latin typeface="Arial"/>
                <a:ea typeface="Arial"/>
                <a:cs typeface="Arial"/>
                <a:sym typeface="Arial"/>
              </a:endParaRPr>
            </a:p>
          </p:txBody>
        </p:sp>
      </p:grpSp>
      <p:sp>
        <p:nvSpPr>
          <p:cNvPr id="196" name="Google Shape;196;p7"/>
          <p:cNvSpPr txBox="1"/>
          <p:nvPr/>
        </p:nvSpPr>
        <p:spPr>
          <a:xfrm>
            <a:off x="7130374" y="5603132"/>
            <a:ext cx="45039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sng" strike="noStrike" cap="none" dirty="0">
                <a:solidFill>
                  <a:schemeClr val="tx1">
                    <a:lumMod val="65000"/>
                    <a:lumOff val="35000"/>
                  </a:schemeClr>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800" dirty="0">
              <a:solidFill>
                <a:schemeClr val="tx1">
                  <a:lumMod val="65000"/>
                  <a:lumOff val="35000"/>
                </a:schemeClr>
              </a:solidFill>
              <a:latin typeface="Arial"/>
              <a:ea typeface="Arial"/>
              <a:cs typeface="Arial"/>
              <a:sym typeface="Arial"/>
            </a:endParaRPr>
          </a:p>
        </p:txBody>
      </p:sp>
      <p:sp>
        <p:nvSpPr>
          <p:cNvPr id="7" name="Google Shape;185;p7">
            <a:extLst>
              <a:ext uri="{FF2B5EF4-FFF2-40B4-BE49-F238E27FC236}">
                <a16:creationId xmlns:a16="http://schemas.microsoft.com/office/drawing/2014/main" id="{A210D2C3-2584-7CC1-174D-F11564312125}"/>
              </a:ext>
            </a:extLst>
          </p:cNvPr>
          <p:cNvSpPr txBox="1"/>
          <p:nvPr/>
        </p:nvSpPr>
        <p:spPr>
          <a:xfrm>
            <a:off x="9489985"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dirty="0" err="1">
                <a:solidFill>
                  <a:schemeClr val="dk1"/>
                </a:solidFill>
              </a:rPr>
              <a:t>Bibiliothek</a:t>
            </a:r>
            <a:r>
              <a:rPr lang="de-DE" sz="1300" dirty="0">
                <a:solidFill>
                  <a:schemeClr val="dk1"/>
                </a:solidFill>
              </a:rPr>
              <a:t> mit </a:t>
            </a:r>
            <a:r>
              <a:rPr lang="de-DE" sz="1300" dirty="0" err="1">
                <a:solidFill>
                  <a:schemeClr val="dk1"/>
                </a:solidFill>
              </a:rPr>
              <a:t>Macros</a:t>
            </a:r>
            <a:r>
              <a:rPr lang="de-DE" sz="1300" dirty="0">
                <a:solidFill>
                  <a:schemeClr val="dk1"/>
                </a:solidFill>
              </a:rPr>
              <a:t>/Funktionen</a:t>
            </a:r>
            <a:endParaRPr sz="1300" b="0" i="0" u="none" strike="noStrike" cap="none" dirty="0">
              <a:solidFill>
                <a:schemeClr val="dk1"/>
              </a:solidFill>
              <a:latin typeface="Arial"/>
              <a:ea typeface="Arial"/>
              <a:cs typeface="Arial"/>
              <a:sym typeface="Arial"/>
            </a:endParaRPr>
          </a:p>
        </p:txBody>
      </p:sp>
      <p:sp>
        <p:nvSpPr>
          <p:cNvPr id="8" name="Google Shape;189;p7">
            <a:extLst>
              <a:ext uri="{FF2B5EF4-FFF2-40B4-BE49-F238E27FC236}">
                <a16:creationId xmlns:a16="http://schemas.microsoft.com/office/drawing/2014/main" id="{E96502AD-4452-FAF5-8DCE-500A8540C859}"/>
              </a:ext>
            </a:extLst>
          </p:cNvPr>
          <p:cNvSpPr txBox="1"/>
          <p:nvPr/>
        </p:nvSpPr>
        <p:spPr>
          <a:xfrm>
            <a:off x="7335931"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Interfaces</a:t>
            </a:r>
            <a:endParaRPr sz="1300" b="0" i="0" u="none" strike="noStrike" cap="none" dirty="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Screenshot, Multimedia-Software, Himmel, Grafiksoftware enthält.&#10;&#10;Automatisch generierte Beschreibung">
            <a:extLst>
              <a:ext uri="{FF2B5EF4-FFF2-40B4-BE49-F238E27FC236}">
                <a16:creationId xmlns:a16="http://schemas.microsoft.com/office/drawing/2014/main" id="{CE8B1AEC-B850-9F6D-DAF3-17744CC43DA6}"/>
              </a:ext>
            </a:extLst>
          </p:cNvPr>
          <p:cNvPicPr>
            <a:picLocks noChangeAspect="1"/>
          </p:cNvPicPr>
          <p:nvPr/>
        </p:nvPicPr>
        <p:blipFill>
          <a:blip r:embed="rId2">
            <a:alphaModFix amt="40000"/>
          </a:blip>
          <a:srcRect r="2667"/>
          <a:stretch/>
        </p:blipFill>
        <p:spPr>
          <a:xfrm>
            <a:off x="20" y="10"/>
            <a:ext cx="12191980" cy="6857990"/>
          </a:xfrm>
          <a:prstGeom prst="rect">
            <a:avLst/>
          </a:prstGeom>
        </p:spPr>
      </p:pic>
      <p:sp>
        <p:nvSpPr>
          <p:cNvPr id="2" name="Titel 1">
            <a:extLst>
              <a:ext uri="{FF2B5EF4-FFF2-40B4-BE49-F238E27FC236}">
                <a16:creationId xmlns:a16="http://schemas.microsoft.com/office/drawing/2014/main" id="{3DD69A87-AC85-BC87-6493-76BF1A5A450B}"/>
              </a:ext>
            </a:extLst>
          </p:cNvPr>
          <p:cNvSpPr>
            <a:spLocks noGrp="1"/>
          </p:cNvSpPr>
          <p:nvPr>
            <p:ph type="title"/>
          </p:nvPr>
        </p:nvSpPr>
        <p:spPr>
          <a:xfrm>
            <a:off x="965200" y="965200"/>
            <a:ext cx="10261600" cy="3564869"/>
          </a:xfrm>
        </p:spPr>
        <p:txBody>
          <a:bodyPr vert="horz" lIns="91440" tIns="45720" rIns="91440" bIns="45720" rtlCol="0" anchor="b">
            <a:normAutofit/>
          </a:bodyPr>
          <a:lstStyle/>
          <a:p>
            <a:pPr algn="ctr">
              <a:spcBef>
                <a:spcPct val="0"/>
              </a:spcBef>
            </a:pPr>
            <a:r>
              <a:rPr lang="en-US" sz="11500" kern="1200" dirty="0">
                <a:ln w="22225">
                  <a:solidFill>
                    <a:schemeClr val="tx1"/>
                  </a:solidFill>
                  <a:miter lim="800000"/>
                </a:ln>
                <a:noFill/>
                <a:latin typeface="+mj-lt"/>
                <a:ea typeface="+mj-ea"/>
                <a:cs typeface="+mj-cs"/>
              </a:rPr>
              <a:t>Editor</a:t>
            </a:r>
          </a:p>
        </p:txBody>
      </p:sp>
    </p:spTree>
    <p:extLst>
      <p:ext uri="{BB962C8B-B14F-4D97-AF65-F5344CB8AC3E}">
        <p14:creationId xmlns:p14="http://schemas.microsoft.com/office/powerpoint/2010/main" val="13822783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Im Haus, Computermonitor, Computer enthält.&#10;&#10;Automatisch generierte Beschreibung">
            <a:extLst>
              <a:ext uri="{FF2B5EF4-FFF2-40B4-BE49-F238E27FC236}">
                <a16:creationId xmlns:a16="http://schemas.microsoft.com/office/drawing/2014/main" id="{54D49A02-45F1-29BB-192E-2AA81140CCF5}"/>
              </a:ext>
            </a:extLst>
          </p:cNvPr>
          <p:cNvPicPr>
            <a:picLocks noChangeAspect="1"/>
          </p:cNvPicPr>
          <p:nvPr/>
        </p:nvPicPr>
        <p:blipFill>
          <a:blip r:embed="rId3"/>
          <a:srcRect/>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26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DBF22C69-39F8-FC62-615D-FB6EB3EB0BB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2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7D3D5F-26D1-BF55-4264-A763026BB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13C5AF-4ACF-08A3-FE13-AE2EF023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97CEBC2-6BC5-C6BD-2F0B-E064A01AF388}"/>
              </a:ext>
            </a:extLst>
          </p:cNvPr>
          <p:cNvPicPr>
            <a:picLocks noChangeAspect="1"/>
          </p:cNvPicPr>
          <p:nvPr/>
        </p:nvPicPr>
        <p:blipFill>
          <a:blip r:embed="rId3"/>
          <a:srcRect r="266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156886E9-BD7D-0C1B-3864-FFA257DEA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05B8CFE6-F075-006F-EB68-BB15CD317D11}"/>
              </a:ext>
            </a:extLst>
          </p:cNvPr>
          <p:cNvSpPr/>
          <p:nvPr/>
        </p:nvSpPr>
        <p:spPr>
          <a:xfrm>
            <a:off x="-3048" y="505838"/>
            <a:ext cx="10012810" cy="3968885"/>
          </a:xfrm>
          <a:prstGeom prst="rect">
            <a:avLst/>
          </a:prstGeom>
          <a:noFill/>
          <a:ln w="666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71157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DD3136-CB72-49D0-1220-A6CF7825C0F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686CBA2-B30A-1BD0-D368-F5605D874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CFC7B957-BEA4-44BE-8B4D-A4350CAE0EC7}"/>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8263A2D5-BA2C-2AE1-91FB-9D263428D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8FB4F695-D9E8-F382-7FF9-04F42DD258BA}"/>
              </a:ext>
            </a:extLst>
          </p:cNvPr>
          <p:cNvSpPr/>
          <p:nvPr/>
        </p:nvSpPr>
        <p:spPr>
          <a:xfrm>
            <a:off x="2295728" y="262646"/>
            <a:ext cx="719847" cy="233464"/>
          </a:xfrm>
          <a:prstGeom prst="rect">
            <a:avLst/>
          </a:prstGeom>
          <a:noFill/>
          <a:ln w="444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44970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8414A8-80A1-3B6D-00CE-DFA088176F9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AE14A-E905-C856-0BAB-FBB1F1E25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7D8FB046-2D47-8ED2-18DB-5F5A1AEA6A7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5F938502-E7C3-4C62-27DE-EA59DE6E1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8841F2BE-E648-84C7-22D0-95ED2135922B}"/>
              </a:ext>
            </a:extLst>
          </p:cNvPr>
          <p:cNvSpPr/>
          <p:nvPr/>
        </p:nvSpPr>
        <p:spPr>
          <a:xfrm>
            <a:off x="7859949" y="486383"/>
            <a:ext cx="2149813" cy="232967"/>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10598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6B4769-A68A-C76E-E7A5-0BB0F39B39F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D3AC91-ACEB-7DFF-8073-5AAFC838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23D43255-E3F3-1452-5A4D-D4D313ABC1DB}"/>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151C7777-C732-2F8E-175D-4260BD93A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DCE7AB38-95D0-D2BD-E686-B62FE2EA0E1E}"/>
              </a:ext>
            </a:extLst>
          </p:cNvPr>
          <p:cNvSpPr/>
          <p:nvPr/>
        </p:nvSpPr>
        <p:spPr>
          <a:xfrm>
            <a:off x="10000034" y="476655"/>
            <a:ext cx="2188917" cy="1730947"/>
          </a:xfrm>
          <a:prstGeom prst="rect">
            <a:avLst/>
          </a:prstGeom>
          <a:noFill/>
          <a:ln w="539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84450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EE66F-566B-518D-02B7-E4E59AF1EA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3FE53C-41B6-C596-FB68-D6778EA7E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054BDAB-B55E-2518-12A8-AE1C271CA10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CCD85A93-D955-EE4F-FA20-9FD702554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EEC749C7-9454-8311-455C-37FE1A8BE79C}"/>
              </a:ext>
            </a:extLst>
          </p:cNvPr>
          <p:cNvSpPr/>
          <p:nvPr/>
        </p:nvSpPr>
        <p:spPr>
          <a:xfrm>
            <a:off x="10009762" y="2207602"/>
            <a:ext cx="2182238" cy="2228211"/>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816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cialSkillsIntro_Neu_short">
            <a:hlinkClick r:id="" action="ppaction://media"/>
            <a:extLst>
              <a:ext uri="{FF2B5EF4-FFF2-40B4-BE49-F238E27FC236}">
                <a16:creationId xmlns:a16="http://schemas.microsoft.com/office/drawing/2014/main" id="{EC30CB5A-A249-68E3-DB47-55A3C4031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917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83D411-AA72-BB62-9FFD-6B5BC1F7B57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23EBD-D74F-87AA-CA3D-37275EDE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30A58932-4518-6D46-D80B-B58FE8741C4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72D8E933-1BD7-8A80-8201-EF0C16806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32851ED6-265C-0994-6B73-CBA106533DFB}"/>
              </a:ext>
            </a:extLst>
          </p:cNvPr>
          <p:cNvSpPr/>
          <p:nvPr/>
        </p:nvSpPr>
        <p:spPr>
          <a:xfrm>
            <a:off x="-6094" y="4426085"/>
            <a:ext cx="12195045" cy="2305455"/>
          </a:xfrm>
          <a:prstGeom prst="rect">
            <a:avLst/>
          </a:prstGeom>
          <a:noFill/>
          <a:ln w="984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994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2AF3BE50-1C24-307A-6922-249653DFC673}"/>
              </a:ext>
            </a:extLst>
          </p:cNvPr>
          <p:cNvPicPr>
            <a:picLocks noChangeAspect="1"/>
          </p:cNvPicPr>
          <p:nvPr/>
        </p:nvPicPr>
        <p:blipFill>
          <a:blip r:embed="rId2"/>
          <a:stretch>
            <a:fillRect/>
          </a:stretch>
        </p:blipFill>
        <p:spPr>
          <a:xfrm>
            <a:off x="-77821" y="0"/>
            <a:ext cx="12564012" cy="6858000"/>
          </a:xfrm>
          <a:prstGeom prst="rect">
            <a:avLst/>
          </a:prstGeom>
        </p:spPr>
      </p:pic>
      <p:sp>
        <p:nvSpPr>
          <p:cNvPr id="6" name="Rechteck 5">
            <a:extLst>
              <a:ext uri="{FF2B5EF4-FFF2-40B4-BE49-F238E27FC236}">
                <a16:creationId xmlns:a16="http://schemas.microsoft.com/office/drawing/2014/main" id="{39CEA708-5A14-1871-E3A8-93963C2E801F}"/>
              </a:ext>
            </a:extLst>
          </p:cNvPr>
          <p:cNvSpPr/>
          <p:nvPr/>
        </p:nvSpPr>
        <p:spPr>
          <a:xfrm>
            <a:off x="9342783" y="457200"/>
            <a:ext cx="3143408" cy="6251713"/>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87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ED3F8-27C0-47C7-AA47-0D67897F6CF1}"/>
            </a:ext>
          </a:extLst>
        </p:cNvPr>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6A592950-9780-E226-E8D5-2AEB15D0810A}"/>
              </a:ext>
            </a:extLst>
          </p:cNvPr>
          <p:cNvPicPr>
            <a:picLocks noChangeAspect="1"/>
          </p:cNvPicPr>
          <p:nvPr/>
        </p:nvPicPr>
        <p:blipFill>
          <a:blip r:embed="rId2"/>
          <a:stretch>
            <a:fillRect/>
          </a:stretch>
        </p:blipFill>
        <p:spPr>
          <a:xfrm>
            <a:off x="-77821" y="0"/>
            <a:ext cx="12564012" cy="6858000"/>
          </a:xfrm>
          <a:prstGeom prst="rect">
            <a:avLst/>
          </a:prstGeom>
        </p:spPr>
      </p:pic>
      <p:sp>
        <p:nvSpPr>
          <p:cNvPr id="2" name="Rechteck 1">
            <a:extLst>
              <a:ext uri="{FF2B5EF4-FFF2-40B4-BE49-F238E27FC236}">
                <a16:creationId xmlns:a16="http://schemas.microsoft.com/office/drawing/2014/main" id="{B66C5AC4-7EB5-7D05-7372-862A2FFAB23E}"/>
              </a:ext>
            </a:extLst>
          </p:cNvPr>
          <p:cNvSpPr/>
          <p:nvPr/>
        </p:nvSpPr>
        <p:spPr>
          <a:xfrm>
            <a:off x="1835151" y="787400"/>
            <a:ext cx="7487754" cy="4559852"/>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13955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Veranstaltung, Festival, Feuerwerk, draußen enthält.&#10;&#10;Automatisch generierte Beschreibung">
            <a:extLst>
              <a:ext uri="{FF2B5EF4-FFF2-40B4-BE49-F238E27FC236}">
                <a16:creationId xmlns:a16="http://schemas.microsoft.com/office/drawing/2014/main" id="{6FEBD8B6-428B-2AED-A0EF-CADA3899DAE0}"/>
              </a:ext>
            </a:extLst>
          </p:cNvPr>
          <p:cNvPicPr>
            <a:picLocks noChangeAspect="1"/>
          </p:cNvPicPr>
          <p:nvPr/>
        </p:nvPicPr>
        <p:blipFill>
          <a:blip r:embed="rId3">
            <a:alphaModFix amt="40000"/>
          </a:blip>
          <a:srcRect l="22227" r="13773"/>
          <a:stretch/>
        </p:blipFill>
        <p:spPr>
          <a:xfrm>
            <a:off x="20" y="10"/>
            <a:ext cx="12191980" cy="6857990"/>
          </a:xfrm>
          <a:prstGeom prst="rect">
            <a:avLst/>
          </a:prstGeom>
        </p:spPr>
      </p:pic>
    </p:spTree>
    <p:extLst>
      <p:ext uri="{BB962C8B-B14F-4D97-AF65-F5344CB8AC3E}">
        <p14:creationId xmlns:p14="http://schemas.microsoft.com/office/powerpoint/2010/main" val="16817407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8"/>
          <p:cNvSpPr txBox="1">
            <a:spLocks noGrp="1"/>
          </p:cNvSpPr>
          <p:nvPr>
            <p:ph type="title"/>
          </p:nvPr>
        </p:nvSpPr>
        <p:spPr>
          <a:xfrm>
            <a:off x="838199" y="4428000"/>
            <a:ext cx="6143626" cy="1400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600"/>
              <a:buFont typeface="Play"/>
              <a:buNone/>
            </a:pPr>
            <a:r>
              <a:rPr lang="de-DE" sz="5600">
                <a:solidFill>
                  <a:schemeClr val="lt1"/>
                </a:solidFill>
              </a:rPr>
              <a:t>Basics (nodes)</a:t>
            </a:r>
            <a:endParaRPr/>
          </a:p>
        </p:txBody>
      </p:sp>
      <p:grpSp>
        <p:nvGrpSpPr>
          <p:cNvPr id="203" name="Google Shape;203;p8"/>
          <p:cNvGrpSpPr/>
          <p:nvPr/>
        </p:nvGrpSpPr>
        <p:grpSpPr>
          <a:xfrm>
            <a:off x="0" y="1"/>
            <a:ext cx="12192000" cy="4286159"/>
            <a:chOff x="0" y="1"/>
            <a:chExt cx="12192000" cy="4286159"/>
          </a:xfrm>
        </p:grpSpPr>
        <p:grpSp>
          <p:nvGrpSpPr>
            <p:cNvPr id="204" name="Google Shape;204;p8"/>
            <p:cNvGrpSpPr/>
            <p:nvPr/>
          </p:nvGrpSpPr>
          <p:grpSpPr>
            <a:xfrm>
              <a:off x="0" y="1"/>
              <a:ext cx="12192000" cy="4000975"/>
              <a:chOff x="0" y="1"/>
              <a:chExt cx="12192000" cy="4000975"/>
            </a:xfrm>
          </p:grpSpPr>
          <p:sp>
            <p:nvSpPr>
              <p:cNvPr id="205" name="Google Shape;205;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07" name="Google Shape;207;p8"/>
            <p:cNvGrpSpPr/>
            <p:nvPr/>
          </p:nvGrpSpPr>
          <p:grpSpPr>
            <a:xfrm>
              <a:off x="0" y="3528992"/>
              <a:ext cx="12192000" cy="757168"/>
              <a:chOff x="0" y="2959818"/>
              <a:chExt cx="12192000" cy="757168"/>
            </a:xfrm>
          </p:grpSpPr>
          <p:sp>
            <p:nvSpPr>
              <p:cNvPr id="208" name="Google Shape;208;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dist="152400" dir="5400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pic>
        <p:nvPicPr>
          <p:cNvPr id="210" name="Google Shape;210;p8" descr="Ein Bild, das Text, Schrift, Screenshot, Logo enthält.&#10;&#10;Automatisch generierte Beschreibung"/>
          <p:cNvPicPr preferRelativeResize="0"/>
          <p:nvPr/>
        </p:nvPicPr>
        <p:blipFill rotWithShape="1">
          <a:blip r:embed="rId4">
            <a:alphaModFix/>
          </a:blip>
          <a:srcRect/>
          <a:stretch/>
        </p:blipFill>
        <p:spPr>
          <a:xfrm>
            <a:off x="827088" y="1374275"/>
            <a:ext cx="3448800" cy="1589447"/>
          </a:xfrm>
          <a:prstGeom prst="rect">
            <a:avLst/>
          </a:prstGeom>
          <a:noFill/>
          <a:ln>
            <a:noFill/>
          </a:ln>
        </p:spPr>
      </p:pic>
      <p:pic>
        <p:nvPicPr>
          <p:cNvPr id="211" name="Google Shape;211;p8" descr="Ein Bild, das Text, Screenshot, Software, Multimedia-Software enthält.&#10;&#10;Automatisch generierte Beschreibung"/>
          <p:cNvPicPr preferRelativeResize="0">
            <a:picLocks noGrp="1"/>
          </p:cNvPicPr>
          <p:nvPr>
            <p:ph type="body" idx="1"/>
          </p:nvPr>
        </p:nvPicPr>
        <p:blipFill rotWithShape="1">
          <a:blip r:embed="rId5">
            <a:alphaModFix/>
          </a:blip>
          <a:srcRect/>
          <a:stretch/>
        </p:blipFill>
        <p:spPr>
          <a:xfrm>
            <a:off x="4366045" y="1444751"/>
            <a:ext cx="3448800" cy="1448495"/>
          </a:xfrm>
          <a:prstGeom prst="rect">
            <a:avLst/>
          </a:prstGeom>
          <a:noFill/>
          <a:ln>
            <a:noFill/>
          </a:ln>
        </p:spPr>
      </p:pic>
      <p:pic>
        <p:nvPicPr>
          <p:cNvPr id="212" name="Google Shape;212;p8" descr="Ein Bild, das Text, Screenshot, Schrift enthält.&#10;&#10;Automatisch generierte Beschreibung"/>
          <p:cNvPicPr preferRelativeResize="0"/>
          <p:nvPr/>
        </p:nvPicPr>
        <p:blipFill rotWithShape="1">
          <a:blip r:embed="rId6">
            <a:alphaModFix/>
          </a:blip>
          <a:srcRect/>
          <a:stretch/>
        </p:blipFill>
        <p:spPr>
          <a:xfrm>
            <a:off x="7905001" y="1736952"/>
            <a:ext cx="3448800" cy="8640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10"/>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0" name="Google Shape;230;p10" descr="Ein Bild, das Text, Screenshot, Elektronik, Design enthält.&#10;&#10;Automatisch generierte Beschreibung"/>
          <p:cNvPicPr preferRelativeResize="0"/>
          <p:nvPr/>
        </p:nvPicPr>
        <p:blipFill rotWithShape="1">
          <a:blip r:embed="rId3">
            <a:alphaModFix/>
          </a:blip>
          <a:srcRect r="-1" b="12763"/>
          <a:stretch/>
        </p:blipFill>
        <p:spPr>
          <a:xfrm>
            <a:off x="-1" y="10"/>
            <a:ext cx="12228129" cy="4666928"/>
          </a:xfrm>
          <a:prstGeom prst="rect">
            <a:avLst/>
          </a:prstGeom>
          <a:noFill/>
          <a:ln>
            <a:noFill/>
          </a:ln>
        </p:spPr>
      </p:pic>
      <p:grpSp>
        <p:nvGrpSpPr>
          <p:cNvPr id="231" name="Google Shape;231;p10"/>
          <p:cNvGrpSpPr/>
          <p:nvPr/>
        </p:nvGrpSpPr>
        <p:grpSpPr>
          <a:xfrm>
            <a:off x="-305" y="2987478"/>
            <a:ext cx="12228128" cy="1828800"/>
            <a:chOff x="-305" y="2987478"/>
            <a:chExt cx="12188952" cy="1828800"/>
          </a:xfrm>
        </p:grpSpPr>
        <p:sp>
          <p:nvSpPr>
            <p:cNvPr id="232" name="Google Shape;232;p10"/>
            <p:cNvSpPr/>
            <p:nvPr/>
          </p:nvSpPr>
          <p:spPr>
            <a:xfrm>
              <a:off x="-305" y="2987478"/>
              <a:ext cx="12188952" cy="1099712"/>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10"/>
            <p:cNvSpPr/>
            <p:nvPr/>
          </p:nvSpPr>
          <p:spPr>
            <a:xfrm>
              <a:off x="-305" y="3199381"/>
              <a:ext cx="12188952" cy="902694"/>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10"/>
            <p:cNvSpPr/>
            <p:nvPr/>
          </p:nvSpPr>
          <p:spPr>
            <a:xfrm>
              <a:off x="-305" y="3501488"/>
              <a:ext cx="12188952" cy="641669"/>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10"/>
            <p:cNvSpPr/>
            <p:nvPr/>
          </p:nvSpPr>
          <p:spPr>
            <a:xfrm>
              <a:off x="-305" y="3614750"/>
              <a:ext cx="12188952" cy="1201528"/>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6" name="Google Shape;236;p10"/>
          <p:cNvSpPr txBox="1">
            <a:spLocks noGrp="1"/>
          </p:cNvSpPr>
          <p:nvPr>
            <p:ph type="title"/>
          </p:nvPr>
        </p:nvSpPr>
        <p:spPr>
          <a:xfrm>
            <a:off x="804672" y="4551037"/>
            <a:ext cx="5021782" cy="15099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de-DE" sz="3600" dirty="0" err="1">
                <a:solidFill>
                  <a:schemeClr val="dk2"/>
                </a:solidFill>
              </a:rPr>
              <a:t>Execution</a:t>
            </a:r>
            <a:r>
              <a:rPr lang="de-DE" sz="3600" dirty="0">
                <a:solidFill>
                  <a:schemeClr val="dk2"/>
                </a:solidFill>
              </a:rPr>
              <a:t> </a:t>
            </a:r>
            <a:r>
              <a:rPr lang="de-DE" sz="3600" dirty="0" err="1">
                <a:solidFill>
                  <a:schemeClr val="dk2"/>
                </a:solidFill>
              </a:rPr>
              <a:t>Paths</a:t>
            </a:r>
            <a:endParaRPr sz="3600" dirty="0">
              <a:solidFill>
                <a:schemeClr val="dk2"/>
              </a:solidFill>
            </a:endParaRPr>
          </a:p>
        </p:txBody>
      </p:sp>
      <p:sp>
        <p:nvSpPr>
          <p:cNvPr id="237" name="Google Shape;237;p10"/>
          <p:cNvSpPr txBox="1">
            <a:spLocks noGrp="1"/>
          </p:cNvSpPr>
          <p:nvPr>
            <p:ph type="body" idx="1"/>
          </p:nvPr>
        </p:nvSpPr>
        <p:spPr>
          <a:xfrm>
            <a:off x="6470247" y="4551037"/>
            <a:ext cx="4926411" cy="1509935"/>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8" name="Google Shape;218;p9"/>
          <p:cNvSpPr txBox="1">
            <a:spLocks noGrp="1"/>
          </p:cNvSpPr>
          <p:nvPr>
            <p:ph type="title"/>
          </p:nvPr>
        </p:nvSpPr>
        <p:spPr>
          <a:xfrm>
            <a:off x="532015" y="4495568"/>
            <a:ext cx="3861960" cy="19052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Nodes</a:t>
            </a:r>
            <a:endParaRPr/>
          </a:p>
        </p:txBody>
      </p:sp>
      <p:sp>
        <p:nvSpPr>
          <p:cNvPr id="219" name="Google Shape;219;p9"/>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9"/>
          <p:cNvSpPr/>
          <p:nvPr/>
        </p:nvSpPr>
        <p:spPr>
          <a:xfrm>
            <a:off x="517889" y="-1"/>
            <a:ext cx="11231745" cy="413142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1" name="Google Shape;221;p9" descr="Ein Bild, das Text, Screenshot, Multimedia-Software enthält.&#10;&#10;Automatisch generierte Beschreibung"/>
          <p:cNvPicPr preferRelativeResize="0"/>
          <p:nvPr/>
        </p:nvPicPr>
        <p:blipFill rotWithShape="1">
          <a:blip r:embed="rId3">
            <a:alphaModFix/>
          </a:blip>
          <a:srcRect/>
          <a:stretch/>
        </p:blipFill>
        <p:spPr>
          <a:xfrm>
            <a:off x="1461445" y="364143"/>
            <a:ext cx="3890305" cy="3426462"/>
          </a:xfrm>
          <a:prstGeom prst="rect">
            <a:avLst/>
          </a:prstGeom>
          <a:noFill/>
          <a:ln>
            <a:noFill/>
          </a:ln>
        </p:spPr>
      </p:pic>
      <p:pic>
        <p:nvPicPr>
          <p:cNvPr id="222" name="Google Shape;222;p9" descr="Ein Bild, das Text, Screenshot, Schrift, Zahl enthält.&#10;&#10;Automatisch generierte Beschreibung"/>
          <p:cNvPicPr preferRelativeResize="0"/>
          <p:nvPr/>
        </p:nvPicPr>
        <p:blipFill rotWithShape="1">
          <a:blip r:embed="rId4">
            <a:alphaModFix/>
          </a:blip>
          <a:srcRect/>
          <a:stretch/>
        </p:blipFill>
        <p:spPr>
          <a:xfrm>
            <a:off x="6462589" y="364142"/>
            <a:ext cx="4806144" cy="3426462"/>
          </a:xfrm>
          <a:prstGeom prst="rect">
            <a:avLst/>
          </a:prstGeom>
          <a:noFill/>
          <a:ln>
            <a:noFill/>
          </a:ln>
        </p:spPr>
      </p:pic>
      <p:sp>
        <p:nvSpPr>
          <p:cNvPr id="223" name="Google Shape;223;p9"/>
          <p:cNvSpPr/>
          <p:nvPr/>
        </p:nvSpPr>
        <p:spPr>
          <a:xfrm rot="5400000" flipH="1">
            <a:off x="3837444" y="5460209"/>
            <a:ext cx="1790365"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9"/>
          <p:cNvSpPr txBox="1">
            <a:spLocks noGrp="1"/>
          </p:cNvSpPr>
          <p:nvPr>
            <p:ph type="body" idx="1"/>
          </p:nvPr>
        </p:nvSpPr>
        <p:spPr>
          <a:xfrm>
            <a:off x="5172447" y="4495568"/>
            <a:ext cx="6586915" cy="1905232"/>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1"/>
          <p:cNvSpPr txBox="1">
            <a:spLocks noGrp="1"/>
          </p:cNvSpPr>
          <p:nvPr>
            <p:ph type="title"/>
          </p:nvPr>
        </p:nvSpPr>
        <p:spPr>
          <a:xfrm>
            <a:off x="630936" y="4562856"/>
            <a:ext cx="3419856"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Graphing: Variablen</a:t>
            </a:r>
            <a:endParaRPr/>
          </a:p>
        </p:txBody>
      </p:sp>
      <p:pic>
        <p:nvPicPr>
          <p:cNvPr id="244" name="Google Shape;244;p11" descr="Ein Bild, das Text, Screenshot, Software, Multimedia-Software enthält.&#10;&#10;Automatisch generierte Beschreibung"/>
          <p:cNvPicPr preferRelativeResize="0"/>
          <p:nvPr/>
        </p:nvPicPr>
        <p:blipFill rotWithShape="1">
          <a:blip r:embed="rId3">
            <a:alphaModFix/>
          </a:blip>
          <a:srcRect r="16106" b="2"/>
          <a:stretch/>
        </p:blipFill>
        <p:spPr>
          <a:xfrm>
            <a:off x="5" y="10"/>
            <a:ext cx="6095995" cy="4196271"/>
          </a:xfrm>
          <a:custGeom>
            <a:avLst/>
            <a:gdLst/>
            <a:ahLst/>
            <a:cxnLst/>
            <a:rect l="l" t="t" r="r" b="b"/>
            <a:pathLst>
              <a:path w="6005375" h="4196281" extrusionOk="0">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ln>
            <a:noFill/>
          </a:ln>
        </p:spPr>
      </p:pic>
      <p:pic>
        <p:nvPicPr>
          <p:cNvPr id="245" name="Google Shape;245;p11" descr="Ein Bild, das Text, Screenshot, Software, Schrift enthält.&#10;&#10;Automatisch generierte Beschreibung"/>
          <p:cNvPicPr preferRelativeResize="0"/>
          <p:nvPr/>
        </p:nvPicPr>
        <p:blipFill rotWithShape="1">
          <a:blip r:embed="rId4">
            <a:alphaModFix/>
          </a:blip>
          <a:srcRect t="12917" r="-3" b="-3"/>
          <a:stretch/>
        </p:blipFill>
        <p:spPr>
          <a:xfrm>
            <a:off x="6019800" y="10"/>
            <a:ext cx="6172195" cy="4187662"/>
          </a:xfrm>
          <a:custGeom>
            <a:avLst/>
            <a:gdLst/>
            <a:ahLst/>
            <a:cxnLst/>
            <a:rect l="l" t="t" r="r" b="b"/>
            <a:pathLst>
              <a:path w="6006950" h="4187672" extrusionOk="0">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ln>
            <a:noFill/>
          </a:ln>
        </p:spPr>
      </p:pic>
      <p:sp>
        <p:nvSpPr>
          <p:cNvPr id="246" name="Google Shape;246;p11"/>
          <p:cNvSpPr/>
          <p:nvPr/>
        </p:nvSpPr>
        <p:spPr>
          <a:xfrm rot="5400000">
            <a:off x="3589020" y="5404538"/>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11"/>
          <p:cNvSpPr txBox="1">
            <a:spLocks noGrp="1"/>
          </p:cNvSpPr>
          <p:nvPr>
            <p:ph type="body" idx="1"/>
          </p:nvPr>
        </p:nvSpPr>
        <p:spPr>
          <a:xfrm>
            <a:off x="4654294" y="4562856"/>
            <a:ext cx="6903721" cy="1600200"/>
          </a:xfrm>
          <a:prstGeom prst="rect">
            <a:avLst/>
          </a:prstGeom>
          <a:noFill/>
          <a:ln>
            <a:noFill/>
          </a:ln>
        </p:spPr>
        <p:txBody>
          <a:bodyPr spcFirstLastPara="1" wrap="square" lIns="91425" tIns="45700" rIns="91425" bIns="45700" anchor="ctr" anchorCtr="0">
            <a:normAutofit/>
          </a:bodyPr>
          <a:lstStyle/>
          <a:p>
            <a:pPr marL="228600" lvl="0" indent="-88900" algn="l" rtl="0">
              <a:lnSpc>
                <a:spcPct val="90000"/>
              </a:lnSpc>
              <a:spcBef>
                <a:spcPts val="0"/>
              </a:spcBef>
              <a:spcAft>
                <a:spcPts val="0"/>
              </a:spcAft>
              <a:buClr>
                <a:schemeClr val="dk1"/>
              </a:buClr>
              <a:buSzPts val="2200"/>
              <a:buNone/>
            </a:pP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Karte, Screenshot enthält.&#10;&#10;Automatisch generierte Beschreibung">
            <a:extLst>
              <a:ext uri="{FF2B5EF4-FFF2-40B4-BE49-F238E27FC236}">
                <a16:creationId xmlns:a16="http://schemas.microsoft.com/office/drawing/2014/main" id="{64DA9564-1332-F479-2030-2C0619C30CAE}"/>
              </a:ext>
            </a:extLst>
          </p:cNvPr>
          <p:cNvPicPr>
            <a:picLocks noChangeAspect="1"/>
          </p:cNvPicPr>
          <p:nvPr/>
        </p:nvPicPr>
        <p:blipFill>
          <a:blip r:embed="rId3"/>
          <a:stretch>
            <a:fillRect/>
          </a:stretch>
        </p:blipFill>
        <p:spPr>
          <a:xfrm>
            <a:off x="0" y="0"/>
            <a:ext cx="14195171" cy="7538720"/>
          </a:xfrm>
          <a:prstGeom prst="rect">
            <a:avLst/>
          </a:prstGeom>
        </p:spPr>
      </p:pic>
    </p:spTree>
    <p:extLst>
      <p:ext uri="{BB962C8B-B14F-4D97-AF65-F5344CB8AC3E}">
        <p14:creationId xmlns:p14="http://schemas.microsoft.com/office/powerpoint/2010/main" val="162236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12"/>
          <p:cNvSpPr txBox="1">
            <a:spLocks noGrp="1"/>
          </p:cNvSpPr>
          <p:nvPr>
            <p:ph type="title"/>
          </p:nvPr>
        </p:nvSpPr>
        <p:spPr>
          <a:xfrm>
            <a:off x="838201" y="365125"/>
            <a:ext cx="3816095" cy="19380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a:t>Graphing: Reroute nodes</a:t>
            </a:r>
            <a:endParaRPr/>
          </a:p>
        </p:txBody>
      </p:sp>
      <p:sp>
        <p:nvSpPr>
          <p:cNvPr id="254" name="Google Shape;254;p12"/>
          <p:cNvSpPr txBox="1">
            <a:spLocks noGrp="1"/>
          </p:cNvSpPr>
          <p:nvPr>
            <p:ph type="body" idx="1"/>
          </p:nvPr>
        </p:nvSpPr>
        <p:spPr>
          <a:xfrm>
            <a:off x="838201" y="2482589"/>
            <a:ext cx="3816096" cy="3694373"/>
          </a:xfrm>
          <a:prstGeom prst="rect">
            <a:avLst/>
          </a:prstGeom>
          <a:noFill/>
          <a:ln>
            <a:noFill/>
          </a:ln>
        </p:spPr>
        <p:txBody>
          <a:bodyPr spcFirstLastPara="1" wrap="square" lIns="91425" tIns="45700" rIns="91425" bIns="45700" anchor="t" anchorCtr="0">
            <a:normAutofit/>
          </a:bodyPr>
          <a:lstStyle/>
          <a:p>
            <a:pPr marL="228600" lvl="0" indent="-101600" algn="l" rtl="0">
              <a:lnSpc>
                <a:spcPct val="90000"/>
              </a:lnSpc>
              <a:spcBef>
                <a:spcPts val="0"/>
              </a:spcBef>
              <a:spcAft>
                <a:spcPts val="0"/>
              </a:spcAft>
              <a:buClr>
                <a:schemeClr val="dk1"/>
              </a:buClr>
              <a:buSzPts val="2000"/>
              <a:buNone/>
            </a:pPr>
            <a:r>
              <a:rPr lang="de-DE" sz="2000" dirty="0" err="1"/>
              <a:t>Reroute</a:t>
            </a:r>
            <a:r>
              <a:rPr lang="de-DE" sz="2000" dirty="0"/>
              <a:t> Nodes dienen der besseren Lesbarkeit von </a:t>
            </a:r>
            <a:r>
              <a:rPr lang="de-DE" sz="2000" dirty="0" err="1"/>
              <a:t>Blueprints</a:t>
            </a:r>
            <a:r>
              <a:rPr lang="de-DE" sz="2000" dirty="0"/>
              <a:t>, indem sie Kabelverbindungen klar strukturieren.</a:t>
            </a:r>
          </a:p>
          <a:p>
            <a:pPr marL="228600" lvl="0" indent="-101600" algn="l" rtl="0">
              <a:lnSpc>
                <a:spcPct val="90000"/>
              </a:lnSpc>
              <a:spcBef>
                <a:spcPts val="0"/>
              </a:spcBef>
              <a:spcAft>
                <a:spcPts val="0"/>
              </a:spcAft>
              <a:buClr>
                <a:schemeClr val="dk1"/>
              </a:buClr>
              <a:buSzPts val="2000"/>
              <a:buNone/>
            </a:pPr>
            <a:endParaRPr lang="de-DE" sz="2000" dirty="0"/>
          </a:p>
          <a:p>
            <a:pPr marL="228600" lvl="0" indent="-101600" algn="l" rtl="0">
              <a:lnSpc>
                <a:spcPct val="90000"/>
              </a:lnSpc>
              <a:spcBef>
                <a:spcPts val="0"/>
              </a:spcBef>
              <a:spcAft>
                <a:spcPts val="0"/>
              </a:spcAft>
              <a:buClr>
                <a:schemeClr val="dk1"/>
              </a:buClr>
              <a:buSzPts val="2000"/>
              <a:buNone/>
            </a:pPr>
            <a:r>
              <a:rPr lang="de-DE" sz="2000" dirty="0"/>
              <a:t>Ändern den Verlauf von Verbindungen, ohne die Logik zu beeinflussen.</a:t>
            </a:r>
          </a:p>
          <a:p>
            <a:pPr marL="228600" lvl="0" indent="-101600" algn="l" rtl="0">
              <a:lnSpc>
                <a:spcPct val="90000"/>
              </a:lnSpc>
              <a:spcBef>
                <a:spcPts val="0"/>
              </a:spcBef>
              <a:spcAft>
                <a:spcPts val="0"/>
              </a:spcAft>
              <a:buClr>
                <a:schemeClr val="dk1"/>
              </a:buClr>
              <a:buSzPts val="2000"/>
              <a:buNone/>
            </a:pPr>
            <a:r>
              <a:rPr lang="de-DE" sz="2000" dirty="0"/>
              <a:t>Helfen, komplexe </a:t>
            </a:r>
            <a:r>
              <a:rPr lang="de-DE" sz="2000" dirty="0" err="1"/>
              <a:t>Blueprints</a:t>
            </a:r>
            <a:r>
              <a:rPr lang="de-DE" sz="2000" dirty="0"/>
              <a:t> übersichtlicher zu gestalten.</a:t>
            </a:r>
            <a:endParaRPr sz="2000" dirty="0"/>
          </a:p>
        </p:txBody>
      </p:sp>
      <p:pic>
        <p:nvPicPr>
          <p:cNvPr id="255" name="Google Shape;255;p12" descr="Ein Bild, das Text, Screenshot, Multimedia-Software, Software enthält.&#10;&#10;Automatisch generierte Beschreibung"/>
          <p:cNvPicPr preferRelativeResize="0"/>
          <p:nvPr/>
        </p:nvPicPr>
        <p:blipFill rotWithShape="1">
          <a:blip r:embed="rId3">
            <a:alphaModFix/>
          </a:blip>
          <a:srcRect r="8766" b="2"/>
          <a:stretch/>
        </p:blipFill>
        <p:spPr>
          <a:xfrm>
            <a:off x="4904316" y="-4"/>
            <a:ext cx="7287684" cy="3694372"/>
          </a:xfrm>
          <a:custGeom>
            <a:avLst/>
            <a:gdLst/>
            <a:ahLst/>
            <a:cxnLst/>
            <a:rect l="l" t="t" r="r" b="b"/>
            <a:pathLst>
              <a:path w="7287684" h="3694372" extrusionOk="0">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ln>
            <a:noFill/>
          </a:ln>
        </p:spPr>
      </p:pic>
      <p:pic>
        <p:nvPicPr>
          <p:cNvPr id="256" name="Google Shape;256;p12" descr="Ein Bild, das Screenshot, Text, Multimedia-Software, Software enthält.&#10;&#10;Automatisch generierte Beschreibung"/>
          <p:cNvPicPr preferRelativeResize="0"/>
          <p:nvPr/>
        </p:nvPicPr>
        <p:blipFill rotWithShape="1">
          <a:blip r:embed="rId4">
            <a:alphaModFix/>
          </a:blip>
          <a:srcRect l="25435" r="14029"/>
          <a:stretch/>
        </p:blipFill>
        <p:spPr>
          <a:xfrm>
            <a:off x="4726728" y="3802961"/>
            <a:ext cx="7472381" cy="3055043"/>
          </a:xfrm>
          <a:custGeom>
            <a:avLst/>
            <a:gdLst/>
            <a:ahLst/>
            <a:cxnLst/>
            <a:rect l="l" t="t" r="r" b="b"/>
            <a:pathLst>
              <a:path w="7472381" h="3055043" extrusionOk="0">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Schrift, Grafikdesign enthält.&#10;&#10;Automatisch generierte Beschreibung">
            <a:extLst>
              <a:ext uri="{FF2B5EF4-FFF2-40B4-BE49-F238E27FC236}">
                <a16:creationId xmlns:a16="http://schemas.microsoft.com/office/drawing/2014/main" id="{3185A13E-B74E-A0DF-BFC4-F0CBCAD3F686}"/>
              </a:ext>
            </a:extLst>
          </p:cNvPr>
          <p:cNvPicPr>
            <a:picLocks noChangeAspect="1"/>
          </p:cNvPicPr>
          <p:nvPr/>
        </p:nvPicPr>
        <p:blipFill>
          <a:blip r:embed="rId2"/>
          <a:stretch>
            <a:fillRect/>
          </a:stretch>
        </p:blipFill>
        <p:spPr>
          <a:xfrm>
            <a:off x="610939" y="0"/>
            <a:ext cx="10970121" cy="6858000"/>
          </a:xfrm>
          <a:prstGeom prst="rect">
            <a:avLst/>
          </a:prstGeom>
        </p:spPr>
      </p:pic>
    </p:spTree>
    <p:extLst>
      <p:ext uri="{BB962C8B-B14F-4D97-AF65-F5344CB8AC3E}">
        <p14:creationId xmlns:p14="http://schemas.microsoft.com/office/powerpoint/2010/main" val="1715122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1FAB0A5E-25BE-5126-91B5-4241969A7CBD}"/>
              </a:ext>
            </a:extLst>
          </p:cNvPr>
          <p:cNvPicPr>
            <a:picLocks noChangeAspect="1"/>
          </p:cNvPicPr>
          <p:nvPr/>
        </p:nvPicPr>
        <p:blipFill>
          <a:blip r:embed="rId3"/>
          <a:stretch/>
        </p:blipFill>
        <p:spPr>
          <a:xfrm>
            <a:off x="478535" y="1064532"/>
            <a:ext cx="11327549" cy="3171713"/>
          </a:xfrm>
          <a:prstGeom prst="rect">
            <a:avLst/>
          </a:prstGeom>
        </p:spPr>
      </p:pic>
    </p:spTree>
    <p:extLst>
      <p:ext uri="{BB962C8B-B14F-4D97-AF65-F5344CB8AC3E}">
        <p14:creationId xmlns:p14="http://schemas.microsoft.com/office/powerpoint/2010/main" val="89696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838200" y="4138163"/>
            <a:ext cx="3687491" cy="21063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Kommentare</a:t>
            </a:r>
            <a:endParaRPr/>
          </a:p>
        </p:txBody>
      </p:sp>
      <p:pic>
        <p:nvPicPr>
          <p:cNvPr id="262" name="Google Shape;262;p13" descr="Ein Bild, das Screenshot, Multimedia-Software, Grafiksoftware, Spielesoftware enthält.&#10;&#10;Automatisch generierte Beschreibung"/>
          <p:cNvPicPr preferRelativeResize="0"/>
          <p:nvPr/>
        </p:nvPicPr>
        <p:blipFill rotWithShape="1">
          <a:blip r:embed="rId3">
            <a:alphaModFix/>
          </a:blip>
          <a:srcRect b="9273"/>
          <a:stretch/>
        </p:blipFill>
        <p:spPr>
          <a:xfrm>
            <a:off x="-2" y="10"/>
            <a:ext cx="12192002" cy="3428990"/>
          </a:xfrm>
          <a:prstGeom prst="rect">
            <a:avLst/>
          </a:prstGeom>
          <a:noFill/>
          <a:ln>
            <a:noFill/>
          </a:ln>
        </p:spPr>
      </p:pic>
      <p:grpSp>
        <p:nvGrpSpPr>
          <p:cNvPr id="263" name="Google Shape;263;p13"/>
          <p:cNvGrpSpPr/>
          <p:nvPr/>
        </p:nvGrpSpPr>
        <p:grpSpPr>
          <a:xfrm>
            <a:off x="-7600" y="3401858"/>
            <a:ext cx="12207200" cy="123363"/>
            <a:chOff x="-5025" y="6737718"/>
            <a:chExt cx="12207200" cy="123363"/>
          </a:xfrm>
        </p:grpSpPr>
        <p:sp>
          <p:nvSpPr>
            <p:cNvPr id="264" name="Google Shape;264;p13"/>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3"/>
            <p:cNvSpPr/>
            <p:nvPr/>
          </p:nvSpPr>
          <p:spPr>
            <a:xfrm rot="-5400000">
              <a:off x="9176406" y="3835311"/>
              <a:ext cx="123362" cy="5928176"/>
            </a:xfrm>
            <a:prstGeom prst="rect">
              <a:avLst/>
            </a:prstGeom>
            <a:gradFill>
              <a:gsLst>
                <a:gs pos="0">
                  <a:srgbClr val="A02B93">
                    <a:alpha val="0"/>
                  </a:srgbClr>
                </a:gs>
                <a:gs pos="19000">
                  <a:srgbClr val="A02B93">
                    <a:alpha val="0"/>
                  </a:srgbClr>
                </a:gs>
                <a:gs pos="100000">
                  <a:srgbClr val="D86CCC"/>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6" name="Google Shape;266;p13"/>
          <p:cNvSpPr txBox="1">
            <a:spLocks noGrp="1"/>
          </p:cNvSpPr>
          <p:nvPr>
            <p:ph type="body" idx="1"/>
          </p:nvPr>
        </p:nvSpPr>
        <p:spPr>
          <a:xfrm>
            <a:off x="5341546" y="4088724"/>
            <a:ext cx="6012254" cy="2171405"/>
          </a:xfrm>
          <a:prstGeom prst="rect">
            <a:avLst/>
          </a:prstGeom>
          <a:noFill/>
          <a:ln>
            <a:noFill/>
          </a:ln>
        </p:spPr>
        <p:txBody>
          <a:bodyPr spcFirstLastPara="1" wrap="square" lIns="91425" tIns="45700" rIns="91425" bIns="45700" anchor="t" anchorCtr="0">
            <a:normAutofit/>
          </a:bodyPr>
          <a:lstStyle/>
          <a:p>
            <a:pPr marL="469900">
              <a:spcBef>
                <a:spcPts val="0"/>
              </a:spcBef>
              <a:buSzPts val="2000"/>
            </a:pPr>
            <a:r>
              <a:rPr lang="de-DE" sz="2000" dirty="0"/>
              <a:t>Wähle Nodes aus und drücke C, um direkt einen Kommentar hinzuzufügen.</a:t>
            </a:r>
          </a:p>
          <a:p>
            <a:pPr marL="469900">
              <a:spcBef>
                <a:spcPts val="0"/>
              </a:spcBef>
              <a:buSzPts val="2000"/>
            </a:pPr>
            <a:r>
              <a:rPr lang="de-DE" sz="2000" dirty="0"/>
              <a:t>Nutze Farben, um unterschiedliche Funktionsbereiche visuell zu trennen.</a:t>
            </a:r>
            <a:endParaRPr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1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274" name="Google Shape;274;p14"/>
          <p:cNvSpPr txBox="1">
            <a:spLocks noGrp="1"/>
          </p:cNvSpPr>
          <p:nvPr>
            <p:ph type="title"/>
          </p:nvPr>
        </p:nvSpPr>
        <p:spPr>
          <a:xfrm>
            <a:off x="2232251" y="633046"/>
            <a:ext cx="386374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Play"/>
              <a:buNone/>
            </a:pPr>
            <a:r>
              <a:rPr lang="de-DE">
                <a:solidFill>
                  <a:schemeClr val="lt1"/>
                </a:solidFill>
              </a:rPr>
              <a:t>Graphing: Funktionen</a:t>
            </a:r>
            <a:endParaRPr/>
          </a:p>
        </p:txBody>
      </p:sp>
      <p:sp>
        <p:nvSpPr>
          <p:cNvPr id="275" name="Google Shape;275;p1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1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14"/>
          <p:cNvSpPr txBox="1">
            <a:spLocks noGrp="1"/>
          </p:cNvSpPr>
          <p:nvPr>
            <p:ph type="body" idx="1"/>
          </p:nvPr>
        </p:nvSpPr>
        <p:spPr>
          <a:xfrm>
            <a:off x="2232251" y="2125737"/>
            <a:ext cx="3863749" cy="404446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de-DE" dirty="0">
                <a:solidFill>
                  <a:schemeClr val="lt1"/>
                </a:solidFill>
              </a:rPr>
              <a:t>Definition von Eingangs- und Ausgangsparameter (falls erforderlich).</a:t>
            </a:r>
          </a:p>
          <a:p>
            <a:pPr marL="228600" lvl="0" indent="-50800" algn="l" rtl="0">
              <a:lnSpc>
                <a:spcPct val="90000"/>
              </a:lnSpc>
              <a:spcBef>
                <a:spcPts val="0"/>
              </a:spcBef>
              <a:spcAft>
                <a:spcPts val="0"/>
              </a:spcAft>
              <a:buClr>
                <a:schemeClr val="dk1"/>
              </a:buClr>
              <a:buSzPts val="2800"/>
              <a:buNone/>
            </a:pPr>
            <a:endParaRPr lang="de-DE" dirty="0">
              <a:solidFill>
                <a:schemeClr val="lt1"/>
              </a:solidFill>
            </a:endParaRPr>
          </a:p>
          <a:p>
            <a:pPr marL="228600" lvl="0" indent="-50800" algn="l" rtl="0">
              <a:lnSpc>
                <a:spcPct val="90000"/>
              </a:lnSpc>
              <a:spcBef>
                <a:spcPts val="0"/>
              </a:spcBef>
              <a:spcAft>
                <a:spcPts val="0"/>
              </a:spcAft>
              <a:buClr>
                <a:schemeClr val="dk1"/>
              </a:buClr>
              <a:buSzPts val="2800"/>
              <a:buNone/>
            </a:pPr>
            <a:r>
              <a:rPr lang="de-DE" dirty="0">
                <a:solidFill>
                  <a:schemeClr val="lt1"/>
                </a:solidFill>
              </a:rPr>
              <a:t>Pure </a:t>
            </a:r>
            <a:r>
              <a:rPr lang="de-DE" dirty="0" err="1">
                <a:solidFill>
                  <a:schemeClr val="lt1"/>
                </a:solidFill>
              </a:rPr>
              <a:t>Functions</a:t>
            </a:r>
            <a:r>
              <a:rPr lang="de-DE" dirty="0">
                <a:solidFill>
                  <a:schemeClr val="lt1"/>
                </a:solidFill>
              </a:rPr>
              <a:t> sind spezielle Funktionen, die keine Seiteneffekte haben.</a:t>
            </a:r>
            <a:endParaRPr dirty="0">
              <a:solidFill>
                <a:schemeClr val="lt1"/>
              </a:solidFill>
            </a:endParaRPr>
          </a:p>
        </p:txBody>
      </p:sp>
      <p:sp>
        <p:nvSpPr>
          <p:cNvPr id="278" name="Google Shape;278;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pic>
        <p:nvPicPr>
          <p:cNvPr id="279" name="Google Shape;279;p14" descr="Ein Bild, das Text, Screenshot, Software, Multimedia-Software enthält.&#10;&#10;Automatisch generierte Beschreibung"/>
          <p:cNvPicPr preferRelativeResize="0"/>
          <p:nvPr/>
        </p:nvPicPr>
        <p:blipFill rotWithShape="1">
          <a:blip r:embed="rId3">
            <a:alphaModFix/>
          </a:blip>
          <a:srcRect r="2304" b="-3"/>
          <a:stretch/>
        </p:blipFill>
        <p:spPr>
          <a:xfrm>
            <a:off x="6423487" y="929609"/>
            <a:ext cx="2518114" cy="2518114"/>
          </a:xfrm>
          <a:custGeom>
            <a:avLst/>
            <a:gdLst/>
            <a:ahLst/>
            <a:cxnLst/>
            <a:rect l="l" t="t" r="r" b="b"/>
            <a:pathLst>
              <a:path w="2518114" h="2518114" extrusionOk="0">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a:noFill/>
          <a:ln>
            <a:noFill/>
          </a:ln>
        </p:spPr>
      </p:pic>
      <p:pic>
        <p:nvPicPr>
          <p:cNvPr id="280" name="Google Shape;280;p14" descr="Ein Bild, das Text, Screenshot, Software, Multimedia-Software enthält.&#10;&#10;Automatisch generierte Beschreibung"/>
          <p:cNvPicPr preferRelativeResize="0"/>
          <p:nvPr/>
        </p:nvPicPr>
        <p:blipFill rotWithShape="1">
          <a:blip r:embed="rId4">
            <a:alphaModFix/>
          </a:blip>
          <a:srcRect t="10502" r="6" b="5"/>
          <a:stretch/>
        </p:blipFill>
        <p:spPr>
          <a:xfrm>
            <a:off x="9090426" y="86636"/>
            <a:ext cx="2952748" cy="2952748"/>
          </a:xfrm>
          <a:custGeom>
            <a:avLst/>
            <a:gdLst/>
            <a:ahLst/>
            <a:cxnLst/>
            <a:rect l="l" t="t" r="r" b="b"/>
            <a:pathLst>
              <a:path w="2361890" h="2361890" extrusionOk="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a:noFill/>
          <a:ln>
            <a:noFill/>
          </a:ln>
        </p:spPr>
      </p:pic>
      <p:sp>
        <p:nvSpPr>
          <p:cNvPr id="281" name="Google Shape;281;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3" name="Google Shape;283;p14"/>
          <p:cNvGrpSpPr/>
          <p:nvPr/>
        </p:nvGrpSpPr>
        <p:grpSpPr>
          <a:xfrm>
            <a:off x="10299346" y="5987064"/>
            <a:ext cx="1054466" cy="469689"/>
            <a:chOff x="9841624" y="4115729"/>
            <a:chExt cx="602169" cy="268223"/>
          </a:xfrm>
        </p:grpSpPr>
        <p:sp>
          <p:nvSpPr>
            <p:cNvPr id="284" name="Google Shape;284;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89" name="Google Shape;289;p14" descr="Ein Bild, das Screenshot, Text, Multimedia-Software, Software enthält.&#10;&#10;Automatisch generierte Beschreibung"/>
          <p:cNvPicPr preferRelativeResize="0"/>
          <p:nvPr/>
        </p:nvPicPr>
        <p:blipFill rotWithShape="1">
          <a:blip r:embed="rId5">
            <a:alphaModFix/>
          </a:blip>
          <a:srcRect l="23250" b="-1"/>
          <a:stretch/>
        </p:blipFill>
        <p:spPr>
          <a:xfrm>
            <a:off x="7682545" y="3175909"/>
            <a:ext cx="3454390" cy="3454390"/>
          </a:xfrm>
          <a:custGeom>
            <a:avLst/>
            <a:gdLst/>
            <a:ahLst/>
            <a:cxnLst/>
            <a:rect l="l" t="t" r="r" b="b"/>
            <a:pathLst>
              <a:path w="2452978" h="2452978" extrusionOk="0">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1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15"/>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Standard sprachfeatures (if/switch/etc.)</a:t>
            </a:r>
            <a:endParaRPr/>
          </a:p>
        </p:txBody>
      </p:sp>
      <p:sp>
        <p:nvSpPr>
          <p:cNvPr id="297" name="Google Shape;297;p15"/>
          <p:cNvSpPr txBox="1"/>
          <p:nvPr/>
        </p:nvSpPr>
        <p:spPr>
          <a:xfrm>
            <a:off x="1588174" y="6134101"/>
            <a:ext cx="5887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none" strike="noStrike">
                <a:solidFill>
                  <a:schemeClr val="dk1"/>
                </a:solidFill>
                <a:latin typeface="Average"/>
                <a:ea typeface="Average"/>
                <a:cs typeface="Average"/>
                <a:sym typeface="Average"/>
              </a:rPr>
              <a:t>https://dev.epicgames.com/documentation/en-us/unreal-engine/flow-control-in-unreal-engine</a:t>
            </a:r>
            <a:endParaRPr sz="1800">
              <a:solidFill>
                <a:schemeClr val="dk1"/>
              </a:solidFill>
              <a:latin typeface="Arial"/>
              <a:ea typeface="Arial"/>
              <a:cs typeface="Arial"/>
              <a:sym typeface="Arial"/>
            </a:endParaRPr>
          </a:p>
        </p:txBody>
      </p:sp>
      <p:pic>
        <p:nvPicPr>
          <p:cNvPr id="298" name="Google Shape;298;p15"/>
          <p:cNvPicPr preferRelativeResize="0"/>
          <p:nvPr/>
        </p:nvPicPr>
        <p:blipFill rotWithShape="1">
          <a:blip r:embed="rId3">
            <a:alphaModFix/>
          </a:blip>
          <a:srcRect l="41282" r="5392"/>
          <a:stretch/>
        </p:blipFill>
        <p:spPr>
          <a:xfrm>
            <a:off x="7199440" y="10"/>
            <a:ext cx="4992560" cy="6857990"/>
          </a:xfrm>
          <a:prstGeom prst="rect">
            <a:avLst/>
          </a:prstGeom>
          <a:noFill/>
          <a:ln>
            <a:noFill/>
          </a:ln>
        </p:spPr>
      </p:pic>
      <p:grpSp>
        <p:nvGrpSpPr>
          <p:cNvPr id="299" name="Google Shape;299;p15"/>
          <p:cNvGrpSpPr/>
          <p:nvPr/>
        </p:nvGrpSpPr>
        <p:grpSpPr>
          <a:xfrm>
            <a:off x="839038" y="2753586"/>
            <a:ext cx="5997392" cy="3031995"/>
            <a:chOff x="2358" y="348519"/>
            <a:chExt cx="5997392" cy="3031995"/>
          </a:xfrm>
        </p:grpSpPr>
        <p:sp>
          <p:nvSpPr>
            <p:cNvPr id="300" name="Google Shape;300;p15"/>
            <p:cNvSpPr/>
            <p:nvPr/>
          </p:nvSpPr>
          <p:spPr>
            <a:xfrm>
              <a:off x="377664" y="348519"/>
              <a:ext cx="596425" cy="596425"/>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15"/>
            <p:cNvSpPr/>
            <p:nvPr/>
          </p:nvSpPr>
          <p:spPr>
            <a:xfrm>
              <a:off x="2358"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txBox="1"/>
            <p:nvPr/>
          </p:nvSpPr>
          <p:spPr>
            <a:xfrm>
              <a:off x="2358"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Conditional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if-else</a:t>
              </a:r>
              <a:r>
                <a:rPr lang="de-DE" sz="1100" dirty="0">
                  <a:solidFill>
                    <a:schemeClr val="dk1"/>
                  </a:solidFill>
                  <a:latin typeface="Arial"/>
                  <a:ea typeface="Arial"/>
                  <a:cs typeface="Arial"/>
                  <a:sym typeface="Arial"/>
                </a:rPr>
                <a:t>).</a:t>
              </a:r>
              <a:endParaRPr dirty="0"/>
            </a:p>
          </p:txBody>
        </p:sp>
        <p:sp>
          <p:nvSpPr>
            <p:cNvPr id="303" name="Google Shape;303;p15"/>
            <p:cNvSpPr/>
            <p:nvPr/>
          </p:nvSpPr>
          <p:spPr>
            <a:xfrm>
              <a:off x="1924175" y="348519"/>
              <a:ext cx="596425" cy="596425"/>
            </a:xfrm>
            <a:prstGeom prst="rect">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559692"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txBox="1"/>
            <p:nvPr/>
          </p:nvSpPr>
          <p:spPr>
            <a:xfrm>
              <a:off x="1559692"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Sequence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Executes</a:t>
              </a:r>
              <a:r>
                <a:rPr lang="de-DE" sz="1100" dirty="0">
                  <a:solidFill>
                    <a:schemeClr val="dk1"/>
                  </a:solidFill>
                  <a:latin typeface="Arial"/>
                  <a:ea typeface="Arial"/>
                  <a:cs typeface="Arial"/>
                  <a:sym typeface="Arial"/>
                </a:rPr>
                <a:t> multiple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 in </a:t>
              </a:r>
              <a:r>
                <a:rPr lang="de-DE" sz="1100" dirty="0" err="1">
                  <a:solidFill>
                    <a:schemeClr val="dk1"/>
                  </a:solidFill>
                  <a:latin typeface="Arial"/>
                  <a:ea typeface="Arial"/>
                  <a:cs typeface="Arial"/>
                  <a:sym typeface="Arial"/>
                </a:rPr>
                <a:t>order</a:t>
              </a:r>
              <a:r>
                <a:rPr lang="de-DE" sz="1100" dirty="0">
                  <a:solidFill>
                    <a:schemeClr val="dk1"/>
                  </a:solidFill>
                  <a:latin typeface="Arial"/>
                  <a:ea typeface="Arial"/>
                  <a:cs typeface="Arial"/>
                  <a:sym typeface="Arial"/>
                </a:rPr>
                <a:t>.</a:t>
              </a:r>
              <a:endParaRPr dirty="0"/>
            </a:p>
          </p:txBody>
        </p:sp>
        <p:sp>
          <p:nvSpPr>
            <p:cNvPr id="306" name="Google Shape;306;p15"/>
            <p:cNvSpPr/>
            <p:nvPr/>
          </p:nvSpPr>
          <p:spPr>
            <a:xfrm>
              <a:off x="3481509" y="348519"/>
              <a:ext cx="596425" cy="596425"/>
            </a:xfrm>
            <a:prstGeom prst="rect">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117026"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txBox="1"/>
            <p:nvPr/>
          </p:nvSpPr>
          <p:spPr>
            <a:xfrm>
              <a:off x="3117026"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Switch</a:t>
              </a:r>
              <a:r>
                <a:rPr lang="de-DE" sz="1100" dirty="0">
                  <a:solidFill>
                    <a:schemeClr val="dk1"/>
                  </a:solidFill>
                  <a:latin typeface="Arial"/>
                  <a:ea typeface="Arial"/>
                  <a:cs typeface="Arial"/>
                  <a:sym typeface="Arial"/>
                </a:rPr>
                <a:t>: Multi-</a:t>
              </a:r>
              <a:r>
                <a:rPr lang="de-DE" sz="1100" dirty="0" err="1">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logic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integer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enum</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values</a:t>
              </a:r>
              <a:r>
                <a:rPr lang="de-DE" sz="1100" dirty="0">
                  <a:solidFill>
                    <a:schemeClr val="dk1"/>
                  </a:solidFill>
                  <a:latin typeface="Arial"/>
                  <a:ea typeface="Arial"/>
                  <a:cs typeface="Arial"/>
                  <a:sym typeface="Arial"/>
                </a:rPr>
                <a:t>.</a:t>
              </a:r>
              <a:endParaRPr dirty="0"/>
            </a:p>
          </p:txBody>
        </p:sp>
        <p:sp>
          <p:nvSpPr>
            <p:cNvPr id="309" name="Google Shape;309;p15"/>
            <p:cNvSpPr/>
            <p:nvPr/>
          </p:nvSpPr>
          <p:spPr>
            <a:xfrm>
              <a:off x="5038843" y="348519"/>
              <a:ext cx="596425" cy="596425"/>
            </a:xfrm>
            <a:prstGeom prst="rect">
              <a:avLst/>
            </a:prstGeom>
            <a:blipFill>
              <a:blip r:embed="rId7"/>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4674360"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txBox="1"/>
            <p:nvPr/>
          </p:nvSpPr>
          <p:spPr>
            <a:xfrm>
              <a:off x="4674360"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DoOnce</a:t>
              </a:r>
              <a:r>
                <a:rPr lang="de-DE" sz="1100" b="1" dirty="0">
                  <a:solidFill>
                    <a:schemeClr val="dk1"/>
                  </a:solidFill>
                  <a:latin typeface="Arial"/>
                  <a:ea typeface="Arial"/>
                  <a:cs typeface="Arial"/>
                  <a:sym typeface="Arial"/>
                </a:rPr>
                <a:t>/</a:t>
              </a:r>
              <a:r>
                <a:rPr lang="de-DE" sz="1100" b="1" dirty="0" err="1">
                  <a:solidFill>
                    <a:schemeClr val="dk1"/>
                  </a:solidFill>
                  <a:latin typeface="Arial"/>
                  <a:ea typeface="Arial"/>
                  <a:cs typeface="Arial"/>
                  <a:sym typeface="Arial"/>
                </a:rPr>
                <a:t>DoN</a:t>
              </a:r>
              <a:r>
                <a:rPr lang="de-DE" sz="1100" dirty="0">
                  <a:solidFill>
                    <a:schemeClr val="dk1"/>
                  </a:solidFill>
                  <a:latin typeface="Arial"/>
                  <a:ea typeface="Arial"/>
                  <a:cs typeface="Arial"/>
                  <a:sym typeface="Arial"/>
                </a:rPr>
                <a:t>: Limits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 </a:t>
              </a:r>
              <a:r>
                <a:rPr lang="de-DE" sz="1100" dirty="0" err="1">
                  <a:solidFill>
                    <a:schemeClr val="dk1"/>
                  </a:solidFill>
                  <a:latin typeface="Arial"/>
                  <a:ea typeface="Arial"/>
                  <a:cs typeface="Arial"/>
                  <a:sym typeface="Arial"/>
                </a:rPr>
                <a:t>specific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number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of</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times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until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reset</a:t>
              </a:r>
              <a:r>
                <a:rPr lang="de-DE" sz="1100" dirty="0">
                  <a:solidFill>
                    <a:schemeClr val="dk1"/>
                  </a:solidFill>
                  <a:latin typeface="Arial"/>
                  <a:ea typeface="Arial"/>
                  <a:cs typeface="Arial"/>
                  <a:sym typeface="Arial"/>
                </a:rPr>
                <a:t>.</a:t>
              </a:r>
              <a:endParaRPr dirty="0"/>
            </a:p>
          </p:txBody>
        </p:sp>
        <p:sp>
          <p:nvSpPr>
            <p:cNvPr id="312" name="Google Shape;312;p15"/>
            <p:cNvSpPr/>
            <p:nvPr/>
          </p:nvSpPr>
          <p:spPr>
            <a:xfrm>
              <a:off x="1145508" y="2030190"/>
              <a:ext cx="596425" cy="596425"/>
            </a:xfrm>
            <a:prstGeom prst="rect">
              <a:avLst/>
            </a:prstGeom>
            <a:blipFill>
              <a:blip r:embed="rId8"/>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781025"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txBox="1"/>
            <p:nvPr/>
          </p:nvSpPr>
          <p:spPr>
            <a:xfrm>
              <a:off x="781025"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FlipFlop</a:t>
              </a:r>
              <a:r>
                <a:rPr lang="de-DE" sz="1100" dirty="0">
                  <a:solidFill>
                    <a:schemeClr val="dk1"/>
                  </a:solidFill>
                  <a:latin typeface="Arial"/>
                  <a:ea typeface="Arial"/>
                  <a:cs typeface="Arial"/>
                  <a:sym typeface="Arial"/>
                </a:rPr>
                <a:t>: Alternates </a:t>
              </a:r>
              <a:r>
                <a:rPr lang="de-DE" sz="1100" dirty="0" err="1">
                  <a:solidFill>
                    <a:schemeClr val="dk1"/>
                  </a:solidFill>
                  <a:latin typeface="Arial"/>
                  <a:ea typeface="Arial"/>
                  <a:cs typeface="Arial"/>
                  <a:sym typeface="Arial"/>
                </a:rPr>
                <a:t>between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two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a:t>
              </a:r>
              <a:endParaRPr dirty="0"/>
            </a:p>
          </p:txBody>
        </p:sp>
        <p:sp>
          <p:nvSpPr>
            <p:cNvPr id="315" name="Google Shape;315;p15"/>
            <p:cNvSpPr/>
            <p:nvPr/>
          </p:nvSpPr>
          <p:spPr>
            <a:xfrm>
              <a:off x="2702842" y="2030190"/>
              <a:ext cx="596425" cy="596425"/>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2338359"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txBox="1"/>
            <p:nvPr/>
          </p:nvSpPr>
          <p:spPr>
            <a:xfrm>
              <a:off x="2338359"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Gate:</a:t>
              </a:r>
              <a:r>
                <a:rPr lang="de-DE" sz="1100" dirty="0">
                  <a:solidFill>
                    <a:schemeClr val="dk1"/>
                  </a:solidFill>
                  <a:latin typeface="Arial"/>
                  <a:ea typeface="Arial"/>
                  <a:cs typeface="Arial"/>
                  <a:sym typeface="Arial"/>
                </a:rPr>
                <a:t> Opens and </a:t>
              </a:r>
              <a:r>
                <a:rPr lang="de-DE" sz="1100" dirty="0" err="1">
                  <a:solidFill>
                    <a:schemeClr val="dk1"/>
                  </a:solidFill>
                  <a:latin typeface="Arial"/>
                  <a:ea typeface="Arial"/>
                  <a:cs typeface="Arial"/>
                  <a:sym typeface="Arial"/>
                </a:rPr>
                <a:t>closes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flow</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a:t>
              </a:r>
              <a:r>
                <a:rPr lang="de-DE" sz="1100" dirty="0" err="1">
                  <a:solidFill>
                    <a:schemeClr val="dk1"/>
                  </a:solidFill>
                  <a:latin typeface="Arial"/>
                  <a:ea typeface="Arial"/>
                  <a:cs typeface="Arial"/>
                  <a:sym typeface="Arial"/>
                </a:rPr>
                <a:t>triggers</a:t>
              </a:r>
              <a:r>
                <a:rPr lang="de-DE" sz="1100" dirty="0">
                  <a:solidFill>
                    <a:schemeClr val="dk1"/>
                  </a:solidFill>
                  <a:latin typeface="Arial"/>
                  <a:ea typeface="Arial"/>
                  <a:cs typeface="Arial"/>
                  <a:sym typeface="Arial"/>
                </a:rPr>
                <a:t>.</a:t>
              </a:r>
              <a:endParaRPr dirty="0"/>
            </a:p>
          </p:txBody>
        </p:sp>
        <p:sp>
          <p:nvSpPr>
            <p:cNvPr id="318" name="Google Shape;318;p15"/>
            <p:cNvSpPr/>
            <p:nvPr/>
          </p:nvSpPr>
          <p:spPr>
            <a:xfrm>
              <a:off x="4260176" y="2030190"/>
              <a:ext cx="596425" cy="596425"/>
            </a:xfrm>
            <a:prstGeom prst="rect">
              <a:avLst/>
            </a:prstGeom>
            <a:blipFill>
              <a:blip r:embed="rId10"/>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3895693"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txBox="1"/>
            <p:nvPr/>
          </p:nvSpPr>
          <p:spPr>
            <a:xfrm>
              <a:off x="3895693"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ForLoop</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with</a:t>
              </a:r>
              <a:r>
                <a:rPr lang="de-DE" sz="1100" dirty="0">
                  <a:solidFill>
                    <a:schemeClr val="dk1"/>
                  </a:solidFill>
                  <a:latin typeface="Arial"/>
                  <a:ea typeface="Arial"/>
                  <a:cs typeface="Arial"/>
                  <a:sym typeface="Arial"/>
                </a:rPr>
                <a:t> break) / </a:t>
              </a:r>
              <a:r>
                <a:rPr lang="de-DE" sz="1100" dirty="0" err="1">
                  <a:solidFill>
                    <a:schemeClr val="dk1"/>
                  </a:solidFill>
                  <a:latin typeface="Arial"/>
                  <a:ea typeface="Arial"/>
                  <a:cs typeface="Arial"/>
                  <a:sym typeface="Arial"/>
                </a:rPr>
                <a:t>WhileLoop</a:t>
              </a:r>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279881-7E29-82C5-22CD-31FB666CC1E3}"/>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Beispiel</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D4CE004C-A8BE-B192-468B-EEB0B498F2F9}"/>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a:solidFill>
                  <a:schemeClr val="tx1"/>
                </a:solidFill>
                <a:latin typeface="+mn-lt"/>
                <a:ea typeface="+mn-ea"/>
                <a:cs typeface="+mn-cs"/>
              </a:rPr>
              <a:t>Implementiere eine Funktion, bei der der Spielercharakter zerstört wird, sobald eine bestimmte Taste gedrückt wird.</a:t>
            </a:r>
          </a:p>
        </p:txBody>
      </p:sp>
      <p:pic>
        <p:nvPicPr>
          <p:cNvPr id="5" name="Grafik 4" descr="Ein Bild, das Text, Screenshot, Poster, Grafikdesign enthält.&#10;&#10;Automatisch generierte Beschreibung">
            <a:extLst>
              <a:ext uri="{FF2B5EF4-FFF2-40B4-BE49-F238E27FC236}">
                <a16:creationId xmlns:a16="http://schemas.microsoft.com/office/drawing/2014/main" id="{2223427E-4C3B-BED7-C490-A8BE8A4EB9E9}"/>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87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5EFFE-C82D-185D-C890-2AAF87503D83}"/>
            </a:ext>
          </a:extLst>
        </p:cNvPr>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00B8947-6B35-E8E0-3D63-68867FCC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BCB257A-6088-71F9-1CD2-21698DC8D08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Hinweise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57378319-33E0-0EB2-BE73-3F6AFC767C28}"/>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dirty="0" err="1">
                <a:solidFill>
                  <a:schemeClr val="tx1"/>
                </a:solidFill>
                <a:latin typeface="+mn-lt"/>
                <a:ea typeface="+mn-ea"/>
                <a:cs typeface="+mn-cs"/>
              </a:rPr>
              <a:t>ThirdPersonCharacter</a:t>
            </a:r>
            <a:r>
              <a:rPr lang="en-US" kern="1200" dirty="0">
                <a:solidFill>
                  <a:schemeClr val="tx1"/>
                </a:solidFill>
                <a:latin typeface="+mn-lt"/>
                <a:ea typeface="+mn-ea"/>
                <a:cs typeface="+mn-cs"/>
              </a:rPr>
              <a:t>: </a:t>
            </a:r>
          </a:p>
          <a:p>
            <a:pPr marL="342900" indent="-342900">
              <a:buFont typeface="Arial" panose="020B0604020202020204" pitchFamily="34" charset="0"/>
              <a:buChar char="•"/>
            </a:pPr>
            <a:r>
              <a:rPr lang="en-US" kern="1200" dirty="0">
                <a:solidFill>
                  <a:schemeClr val="tx1"/>
                </a:solidFill>
                <a:latin typeface="+mn-lt"/>
                <a:ea typeface="+mn-ea"/>
                <a:cs typeface="+mn-cs"/>
              </a:rPr>
              <a:t>Event handling  </a:t>
            </a:r>
          </a:p>
          <a:p>
            <a:pPr marL="342900" indent="-342900">
              <a:buFont typeface="Arial" panose="020B0604020202020204" pitchFamily="34" charset="0"/>
              <a:buChar char="•"/>
            </a:pPr>
            <a:r>
              <a:rPr lang="en-US" kern="1200" dirty="0">
                <a:solidFill>
                  <a:schemeClr val="tx1"/>
                </a:solidFill>
                <a:latin typeface="+mn-lt"/>
                <a:ea typeface="+mn-ea"/>
                <a:cs typeface="+mn-cs"/>
              </a:rPr>
              <a:t>Destroy Actor node</a:t>
            </a:r>
          </a:p>
          <a:p>
            <a:pPr marL="0" indent="0"/>
            <a:endParaRPr lang="en-US" kern="1200" dirty="0">
              <a:solidFill>
                <a:schemeClr val="tx1"/>
              </a:solidFill>
              <a:latin typeface="+mn-lt"/>
              <a:ea typeface="+mn-ea"/>
              <a:cs typeface="+mn-cs"/>
            </a:endParaRPr>
          </a:p>
        </p:txBody>
      </p:sp>
      <p:pic>
        <p:nvPicPr>
          <p:cNvPr id="5" name="Grafik 4" descr="Ein Bild, das Text, Screenshot, Poster, Grafikdesign enthält.&#10;&#10;Automatisch generierte Beschreibung">
            <a:extLst>
              <a:ext uri="{FF2B5EF4-FFF2-40B4-BE49-F238E27FC236}">
                <a16:creationId xmlns:a16="http://schemas.microsoft.com/office/drawing/2014/main" id="{D8BE47D4-E629-A8AE-45F5-822D5709294F}"/>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00F708EB-50A9-CD96-60E7-173C41D2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385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332;p16" descr="Ein Bild, das Screenshot, Text enthält.&#10;&#10;Automatisch generierte Beschreibung">
            <a:extLst>
              <a:ext uri="{FF2B5EF4-FFF2-40B4-BE49-F238E27FC236}">
                <a16:creationId xmlns:a16="http://schemas.microsoft.com/office/drawing/2014/main" id="{3B85BD59-533E-8992-2D82-CE5D58AB0E39}"/>
              </a:ext>
            </a:extLst>
          </p:cNvPr>
          <p:cNvPicPr preferRelativeResize="0"/>
          <p:nvPr/>
        </p:nvPicPr>
        <p:blipFill rotWithShape="1">
          <a:blip r:embed="rId2"/>
          <a:srcRect r="5533" b="2"/>
          <a:stretch/>
        </p:blipFill>
        <p:spPr>
          <a:xfrm>
            <a:off x="1" y="10"/>
            <a:ext cx="9669642" cy="6857990"/>
          </a:xfrm>
          <a:prstGeom prst="rect">
            <a:avLst/>
          </a:prstGeom>
          <a:noFill/>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EB27DC3-B49F-6F3B-5F9A-8AF6C01BF317}"/>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2900" kern="1200" dirty="0" err="1">
                <a:solidFill>
                  <a:schemeClr val="tx1"/>
                </a:solidFill>
                <a:latin typeface="+mj-lt"/>
                <a:ea typeface="+mj-ea"/>
                <a:cs typeface="+mj-cs"/>
              </a:rPr>
              <a:t>Beispiel</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Selbstzerstörung</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bei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tastendruck</a:t>
            </a:r>
            <a:endParaRPr lang="en-US" sz="2900" kern="1200" dirty="0">
              <a:solidFill>
                <a:schemeClr val="tx1"/>
              </a:solidFill>
              <a:latin typeface="+mj-lt"/>
              <a:ea typeface="+mj-ea"/>
              <a:cs typeface="+mj-cs"/>
            </a:endParaRPr>
          </a:p>
        </p:txBody>
      </p:sp>
    </p:spTree>
    <p:extLst>
      <p:ext uri="{BB962C8B-B14F-4D97-AF65-F5344CB8AC3E}">
        <p14:creationId xmlns:p14="http://schemas.microsoft.com/office/powerpoint/2010/main" val="845029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40;p17">
            <a:extLst>
              <a:ext uri="{FF2B5EF4-FFF2-40B4-BE49-F238E27FC236}">
                <a16:creationId xmlns:a16="http://schemas.microsoft.com/office/drawing/2014/main" id="{8DE9EA3D-68CD-CCDA-0714-3DCAA9F84AAB}"/>
              </a:ext>
            </a:extLst>
          </p:cNvPr>
          <p:cNvPicPr preferRelativeResize="0"/>
          <p:nvPr/>
        </p:nvPicPr>
        <p:blipFill rotWithShape="1">
          <a:blip r:embed="rId2"/>
          <a:srcRect l="-1096" r="4596" b="-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p:spPr>
      </p:pic>
      <p:pic>
        <p:nvPicPr>
          <p:cNvPr id="4" name="Google Shape;341;p17">
            <a:extLst>
              <a:ext uri="{FF2B5EF4-FFF2-40B4-BE49-F238E27FC236}">
                <a16:creationId xmlns:a16="http://schemas.microsoft.com/office/drawing/2014/main" id="{71663CCB-51D1-7C22-F6EA-9D065F7EA714}"/>
              </a:ext>
            </a:extLst>
          </p:cNvPr>
          <p:cNvPicPr preferRelativeResize="0"/>
          <p:nvPr/>
        </p:nvPicPr>
        <p:blipFill rotWithShape="1">
          <a:blip r:embed="rId3"/>
          <a:srcRect l="27366" r="2572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p:spPr>
      </p:pic>
      <p:pic>
        <p:nvPicPr>
          <p:cNvPr id="5" name="Google Shape;339;p17">
            <a:extLst>
              <a:ext uri="{FF2B5EF4-FFF2-40B4-BE49-F238E27FC236}">
                <a16:creationId xmlns:a16="http://schemas.microsoft.com/office/drawing/2014/main" id="{C5FA1AF2-EBE5-2DC8-3F9E-0FD3CB0F431F}"/>
              </a:ext>
            </a:extLst>
          </p:cNvPr>
          <p:cNvPicPr preferRelativeResize="0"/>
          <p:nvPr/>
        </p:nvPicPr>
        <p:blipFill rotWithShape="1">
          <a:blip r:embed="rId4"/>
          <a:srcRect t="30993" b="36473"/>
          <a:stretch/>
        </p:blipFill>
        <p:spPr>
          <a:xfrm>
            <a:off x="5168353" y="3420000"/>
            <a:ext cx="7023646" cy="3420000"/>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a:noFill/>
        </p:spPr>
      </p:pic>
      <p:sp useBgFill="1">
        <p:nvSpPr>
          <p:cNvPr id="13" name="Freeform: Shape 12">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34DE79F1-0D28-FFE4-13BD-BC1C664C1BD4}"/>
              </a:ext>
            </a:extLst>
          </p:cNvPr>
          <p:cNvSpPr>
            <a:spLocks noGrp="1"/>
          </p:cNvSpPr>
          <p:nvPr>
            <p:ph type="title"/>
          </p:nvPr>
        </p:nvSpPr>
        <p:spPr>
          <a:xfrm>
            <a:off x="438912" y="1527048"/>
            <a:ext cx="5020056" cy="2770632"/>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Collapsed Graph</a:t>
            </a:r>
          </a:p>
        </p:txBody>
      </p:sp>
      <p:sp>
        <p:nvSpPr>
          <p:cNvPr id="3" name="Textplatzhalter 2">
            <a:extLst>
              <a:ext uri="{FF2B5EF4-FFF2-40B4-BE49-F238E27FC236}">
                <a16:creationId xmlns:a16="http://schemas.microsoft.com/office/drawing/2014/main" id="{C6C44A23-B047-F43E-BA0B-F638F2321914}"/>
              </a:ext>
            </a:extLst>
          </p:cNvPr>
          <p:cNvSpPr>
            <a:spLocks noGrp="1"/>
          </p:cNvSpPr>
          <p:nvPr>
            <p:ph type="body" idx="1"/>
          </p:nvPr>
        </p:nvSpPr>
        <p:spPr>
          <a:xfrm>
            <a:off x="438912" y="4690872"/>
            <a:ext cx="4919472" cy="1335024"/>
          </a:xfrm>
        </p:spPr>
        <p:txBody>
          <a:bodyPr vert="horz" lIns="91440" tIns="45720" rIns="91440" bIns="45720" rtlCol="0">
            <a:normAutofit/>
          </a:bodyPr>
          <a:lstStyle/>
          <a:p>
            <a:pPr marL="0" indent="0"/>
            <a:r>
              <a:rPr lang="en-US" sz="1500" kern="1200" dirty="0" err="1">
                <a:solidFill>
                  <a:schemeClr val="tx1"/>
                </a:solidFill>
                <a:latin typeface="+mn-lt"/>
                <a:ea typeface="+mn-ea"/>
                <a:cs typeface="+mn-cs"/>
              </a:rPr>
              <a:t>Nutze</a:t>
            </a:r>
            <a:r>
              <a:rPr lang="en-US" sz="1500" kern="1200" dirty="0">
                <a:solidFill>
                  <a:schemeClr val="tx1"/>
                </a:solidFill>
                <a:latin typeface="+mn-lt"/>
                <a:ea typeface="+mn-ea"/>
                <a:cs typeface="+mn-cs"/>
              </a:rPr>
              <a:t> Collapsed Graphs, um </a:t>
            </a:r>
            <a:r>
              <a:rPr lang="en-US" sz="1500" kern="1200" dirty="0" err="1">
                <a:solidFill>
                  <a:schemeClr val="tx1"/>
                </a:solidFill>
                <a:latin typeface="+mn-lt"/>
                <a:ea typeface="+mn-ea"/>
                <a:cs typeface="+mn-cs"/>
              </a:rPr>
              <a:t>temporäre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Struktur</a:t>
            </a:r>
            <a:r>
              <a:rPr lang="en-US" sz="1500" kern="1200" dirty="0">
                <a:solidFill>
                  <a:schemeClr val="tx1"/>
                </a:solidFill>
                <a:latin typeface="+mn-lt"/>
                <a:ea typeface="+mn-ea"/>
                <a:cs typeface="+mn-cs"/>
              </a:rPr>
              <a:t> in </a:t>
            </a:r>
            <a:r>
              <a:rPr lang="en-US" sz="1500" kern="1200" dirty="0" err="1">
                <a:solidFill>
                  <a:schemeClr val="tx1"/>
                </a:solidFill>
                <a:latin typeface="+mn-lt"/>
                <a:ea typeface="+mn-ea"/>
                <a:cs typeface="+mn-cs"/>
              </a:rPr>
              <a:t>großen</a:t>
            </a:r>
            <a:r>
              <a:rPr lang="en-US" sz="1500" kern="1200" dirty="0">
                <a:solidFill>
                  <a:schemeClr val="tx1"/>
                </a:solidFill>
                <a:latin typeface="+mn-lt"/>
                <a:ea typeface="+mn-ea"/>
                <a:cs typeface="+mn-cs"/>
              </a:rPr>
              <a:t> Blueprints </a:t>
            </a:r>
            <a:r>
              <a:rPr lang="en-US" sz="1500" kern="1200" dirty="0" err="1">
                <a:solidFill>
                  <a:schemeClr val="tx1"/>
                </a:solidFill>
                <a:latin typeface="+mn-lt"/>
                <a:ea typeface="+mn-ea"/>
                <a:cs typeface="+mn-cs"/>
              </a:rPr>
              <a:t>zu</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schaffen</a:t>
            </a:r>
            <a:r>
              <a:rPr lang="en-US" sz="1500" kern="1200" dirty="0">
                <a:solidFill>
                  <a:schemeClr val="tx1"/>
                </a:solidFill>
                <a:latin typeface="+mn-lt"/>
                <a:ea typeface="+mn-ea"/>
                <a:cs typeface="+mn-cs"/>
              </a:rPr>
              <a:t>.</a:t>
            </a:r>
          </a:p>
          <a:p>
            <a:pPr marL="0" indent="0"/>
            <a:r>
              <a:rPr lang="en-US" sz="1500" kern="1200" dirty="0">
                <a:solidFill>
                  <a:schemeClr val="tx1"/>
                </a:solidFill>
                <a:latin typeface="+mn-lt"/>
                <a:ea typeface="+mn-ea"/>
                <a:cs typeface="+mn-cs"/>
              </a:rPr>
              <a:t>Ideal für </a:t>
            </a:r>
            <a:r>
              <a:rPr lang="en-US" sz="1500" kern="1200" dirty="0" err="1">
                <a:solidFill>
                  <a:schemeClr val="tx1"/>
                </a:solidFill>
                <a:latin typeface="+mn-lt"/>
                <a:ea typeface="+mn-ea"/>
                <a:cs typeface="+mn-cs"/>
              </a:rPr>
              <a:t>kleinere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Logikbereiche</a:t>
            </a:r>
            <a:r>
              <a:rPr lang="en-US" sz="1500" kern="1200" dirty="0">
                <a:solidFill>
                  <a:schemeClr val="tx1"/>
                </a:solidFill>
                <a:latin typeface="+mn-lt"/>
                <a:ea typeface="+mn-ea"/>
                <a:cs typeface="+mn-cs"/>
              </a:rPr>
              <a:t>, die </a:t>
            </a:r>
            <a:r>
              <a:rPr lang="en-US" sz="1500" kern="1200" dirty="0" err="1">
                <a:solidFill>
                  <a:schemeClr val="tx1"/>
                </a:solidFill>
                <a:latin typeface="+mn-lt"/>
                <a:ea typeface="+mn-ea"/>
                <a:cs typeface="+mn-cs"/>
              </a:rPr>
              <a:t>nicht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als</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eigenständige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Funktion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ausgelagert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werden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müssen</a:t>
            </a:r>
            <a:r>
              <a:rPr lang="en-US" sz="1500" kern="1200" dirty="0">
                <a:solidFill>
                  <a:schemeClr val="tx1"/>
                </a:solidFill>
                <a:latin typeface="+mn-lt"/>
                <a:ea typeface="+mn-ea"/>
                <a:cs typeface="+mn-cs"/>
              </a:rPr>
              <a:t>!</a:t>
            </a:r>
          </a:p>
        </p:txBody>
      </p:sp>
      <p:sp>
        <p:nvSpPr>
          <p:cNvPr id="17" name="Rectangle 16">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622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18"/>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p:cNvGrpSpPr/>
          <p:nvPr/>
        </p:nvGrpSpPr>
        <p:grpSpPr>
          <a:xfrm>
            <a:off x="1524" y="9728"/>
            <a:ext cx="12188952" cy="6858000"/>
            <a:chOff x="0" y="0"/>
            <a:chExt cx="12188952" cy="6858000"/>
          </a:xfrm>
        </p:grpSpPr>
        <p:sp>
          <p:nvSpPr>
            <p:cNvPr id="356" name="Google Shape;356;p18"/>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p:cNvGrpSpPr/>
          <p:nvPr/>
        </p:nvGrpSpPr>
        <p:grpSpPr>
          <a:xfrm>
            <a:off x="6525628" y="646590"/>
            <a:ext cx="4828172" cy="5417550"/>
            <a:chOff x="0" y="117202"/>
            <a:chExt cx="4828172" cy="5417550"/>
          </a:xfrm>
        </p:grpSpPr>
        <p:sp>
          <p:nvSpPr>
            <p:cNvPr id="365" name="Google Shape;365;p18"/>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dirty="0">
                  <a:solidFill>
                    <a:schemeClr val="lt1"/>
                  </a:solidFill>
                  <a:latin typeface="Arial"/>
                  <a:ea typeface="Arial"/>
                  <a:cs typeface="Arial"/>
                  <a:sym typeface="Arial"/>
                </a:rPr>
                <a:t>Was </a:t>
              </a:r>
              <a:r>
                <a:rPr lang="de-DE" sz="3000" dirty="0">
                  <a:solidFill>
                    <a:schemeClr val="lt1"/>
                  </a:solidFill>
                </a:rPr>
                <a:t>sind</a:t>
              </a:r>
              <a:r>
                <a:rPr lang="de-DE" sz="3000" dirty="0">
                  <a:solidFill>
                    <a:schemeClr val="lt1"/>
                  </a:solidFill>
                  <a:latin typeface="Arial"/>
                  <a:ea typeface="Arial"/>
                  <a:cs typeface="Arial"/>
                  <a:sym typeface="Arial"/>
                </a:rPr>
                <a:t> Makros?</a:t>
              </a:r>
              <a:endParaRPr dirty="0"/>
            </a:p>
          </p:txBody>
        </p:sp>
        <p:sp>
          <p:nvSpPr>
            <p:cNvPr id="367" name="Google Shape;367;p18"/>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Kompakte, wiederverwendbare Knotensammlungen in </a:t>
              </a:r>
              <a:r>
                <a:rPr lang="de-DE" sz="2000" b="0" i="0" u="none" strike="noStrike" cap="none" dirty="0" err="1">
                  <a:solidFill>
                    <a:schemeClr val="dk1"/>
                  </a:solidFill>
                  <a:latin typeface="Arial"/>
                  <a:ea typeface="Arial"/>
                  <a:cs typeface="Arial"/>
                  <a:sym typeface="Arial"/>
                </a:rPr>
                <a:t>Blueprints</a:t>
              </a:r>
              <a:r>
                <a:rPr lang="de-DE" sz="20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0"/>
                </a:spcBef>
                <a:spcAft>
                  <a:spcPts val="0"/>
                </a:spcAft>
                <a:buClr>
                  <a:schemeClr val="dk1"/>
                </a:buClr>
                <a:buSzPts val="2300"/>
                <a:buFont typeface="Arial"/>
                <a:buChar char="•"/>
              </a:pPr>
              <a:r>
                <a:rPr lang="de-DE" sz="2000" dirty="0"/>
                <a:t>Verhalten sich wie zusammengeklappte Graphen, sind jedoch für wiederholte Logik ausgelegt.</a:t>
              </a:r>
              <a:endParaRPr lang="en-US" sz="2000" dirty="0"/>
            </a:p>
          </p:txBody>
        </p:sp>
        <p:sp>
          <p:nvSpPr>
            <p:cNvPr id="369" name="Google Shape;369;p18"/>
            <p:cNvSpPr/>
            <p:nvPr/>
          </p:nvSpPr>
          <p:spPr>
            <a:xfrm>
              <a:off x="0" y="2313652"/>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txBox="1"/>
            <p:nvPr/>
          </p:nvSpPr>
          <p:spPr>
            <a:xfrm>
              <a:off x="35982" y="234963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a:solidFill>
                    <a:schemeClr val="lt1"/>
                  </a:solidFill>
                  <a:latin typeface="Arial"/>
                  <a:ea typeface="Arial"/>
                  <a:cs typeface="Arial"/>
                  <a:sym typeface="Arial"/>
                </a:rPr>
                <a:t>Key Features:</a:t>
              </a:r>
              <a:endParaRPr/>
            </a:p>
          </p:txBody>
        </p:sp>
        <p:sp>
          <p:nvSpPr>
            <p:cNvPr id="371" name="Google Shape;371;p18"/>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txBox="1"/>
            <p:nvPr/>
          </p:nvSpPr>
          <p:spPr>
            <a:xfrm>
              <a:off x="0" y="3050752"/>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Benutzerdefinierte Logik: Ideal zum Kapseln häufig verwendeter Muster.</a:t>
              </a:r>
            </a:p>
            <a:p>
              <a:pPr marL="228600" marR="0" lvl="1" indent="-228600" algn="l" rtl="0">
                <a:lnSpc>
                  <a:spcPct val="90000"/>
                </a:lnSpc>
                <a:spcBef>
                  <a:spcPts val="46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Eingänge/Ausgänge: Definiere  Ausführungs- und Datenpins für flexible Nutzung.</a:t>
              </a:r>
            </a:p>
          </p:txBody>
        </p:sp>
      </p:grpSp>
      <p:pic>
        <p:nvPicPr>
          <p:cNvPr id="3" name="Grafik 2" descr="Ein Bild, das Szene, Himmel, draußen, Gebäude enthält.&#10;&#10;Automatisch generierte Beschreibung">
            <a:extLst>
              <a:ext uri="{FF2B5EF4-FFF2-40B4-BE49-F238E27FC236}">
                <a16:creationId xmlns:a16="http://schemas.microsoft.com/office/drawing/2014/main" id="{27EDC7F5-0FE9-4127-B4A7-60D3BABEFE4F}"/>
              </a:ext>
            </a:extLst>
          </p:cNvPr>
          <p:cNvPicPr>
            <a:picLocks noChangeAspect="1"/>
          </p:cNvPicPr>
          <p:nvPr/>
        </p:nvPicPr>
        <p:blipFill>
          <a:blip r:embed="rId3"/>
          <a:srcRect l="-3553" r="15280"/>
          <a:stretch/>
        </p:blipFill>
        <p:spPr>
          <a:xfrm>
            <a:off x="-1908000" y="0"/>
            <a:ext cx="8100000" cy="688196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a:extLst>
            <a:ext uri="{FF2B5EF4-FFF2-40B4-BE49-F238E27FC236}">
              <a16:creationId xmlns:a16="http://schemas.microsoft.com/office/drawing/2014/main" id="{B8EB020C-1FEA-A878-A764-0C5CD55C986D}"/>
            </a:ext>
          </a:extLst>
        </p:cNvPr>
        <p:cNvGrpSpPr/>
        <p:nvPr/>
      </p:nvGrpSpPr>
      <p:grpSpPr>
        <a:xfrm>
          <a:off x="0" y="0"/>
          <a:ext cx="0" cy="0"/>
          <a:chOff x="0" y="0"/>
          <a:chExt cx="0" cy="0"/>
        </a:xfrm>
      </p:grpSpPr>
      <p:sp>
        <p:nvSpPr>
          <p:cNvPr id="350" name="Google Shape;350;p18">
            <a:extLst>
              <a:ext uri="{FF2B5EF4-FFF2-40B4-BE49-F238E27FC236}">
                <a16:creationId xmlns:a16="http://schemas.microsoft.com/office/drawing/2014/main" id="{71178874-02C7-BBC5-4323-5881CDC2C468}"/>
              </a:ext>
            </a:extLst>
          </p:cNvPr>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a:extLst>
              <a:ext uri="{FF2B5EF4-FFF2-40B4-BE49-F238E27FC236}">
                <a16:creationId xmlns:a16="http://schemas.microsoft.com/office/drawing/2014/main" id="{9EA1B511-9A16-E247-747C-95FEDD3FFA23}"/>
              </a:ext>
            </a:extLst>
          </p:cNvPr>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a:extLst>
              <a:ext uri="{FF2B5EF4-FFF2-40B4-BE49-F238E27FC236}">
                <a16:creationId xmlns:a16="http://schemas.microsoft.com/office/drawing/2014/main" id="{9BDB52AE-872C-AD42-E1D3-2B60348AF732}"/>
              </a:ext>
            </a:extLst>
          </p:cNvPr>
          <p:cNvGrpSpPr/>
          <p:nvPr/>
        </p:nvGrpSpPr>
        <p:grpSpPr>
          <a:xfrm>
            <a:off x="1524" y="0"/>
            <a:ext cx="12188952" cy="6858000"/>
            <a:chOff x="0" y="0"/>
            <a:chExt cx="12188952" cy="6858000"/>
          </a:xfrm>
        </p:grpSpPr>
        <p:sp>
          <p:nvSpPr>
            <p:cNvPr id="356" name="Google Shape;356;p18">
              <a:extLst>
                <a:ext uri="{FF2B5EF4-FFF2-40B4-BE49-F238E27FC236}">
                  <a16:creationId xmlns:a16="http://schemas.microsoft.com/office/drawing/2014/main" id="{A2345C7D-2E1B-CEFB-E495-2943576511FD}"/>
                </a:ext>
              </a:extLst>
            </p:cNvPr>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a:extLst>
                <a:ext uri="{FF2B5EF4-FFF2-40B4-BE49-F238E27FC236}">
                  <a16:creationId xmlns:a16="http://schemas.microsoft.com/office/drawing/2014/main" id="{9EC2FCEB-CDC4-71EE-AF1F-F898186D1DED}"/>
                </a:ext>
              </a:extLst>
            </p:cNvPr>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a:extLst>
                <a:ext uri="{FF2B5EF4-FFF2-40B4-BE49-F238E27FC236}">
                  <a16:creationId xmlns:a16="http://schemas.microsoft.com/office/drawing/2014/main" id="{EBEC4C5F-EFCB-0263-1E80-769FB9470292}"/>
                </a:ext>
              </a:extLst>
            </p:cNvPr>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a:extLst>
                <a:ext uri="{FF2B5EF4-FFF2-40B4-BE49-F238E27FC236}">
                  <a16:creationId xmlns:a16="http://schemas.microsoft.com/office/drawing/2014/main" id="{AB723022-5E6F-5603-6449-F48D8FA109E2}"/>
                </a:ext>
              </a:extLst>
            </p:cNvPr>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a:extLst>
                <a:ext uri="{FF2B5EF4-FFF2-40B4-BE49-F238E27FC236}">
                  <a16:creationId xmlns:a16="http://schemas.microsoft.com/office/drawing/2014/main" id="{3C4A4A8B-5F75-B084-D66D-4300BD8C7510}"/>
                </a:ext>
              </a:extLst>
            </p:cNvPr>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a:extLst>
                <a:ext uri="{FF2B5EF4-FFF2-40B4-BE49-F238E27FC236}">
                  <a16:creationId xmlns:a16="http://schemas.microsoft.com/office/drawing/2014/main" id="{E3B8614E-4275-D885-83AC-0E8D988832F0}"/>
                </a:ext>
              </a:extLst>
            </p:cNvPr>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a:extLst>
                <a:ext uri="{FF2B5EF4-FFF2-40B4-BE49-F238E27FC236}">
                  <a16:creationId xmlns:a16="http://schemas.microsoft.com/office/drawing/2014/main" id="{C3A0ECD2-3C9B-A8E2-B3B2-29D955E06B0E}"/>
                </a:ext>
              </a:extLst>
            </p:cNvPr>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a:extLst>
              <a:ext uri="{FF2B5EF4-FFF2-40B4-BE49-F238E27FC236}">
                <a16:creationId xmlns:a16="http://schemas.microsoft.com/office/drawing/2014/main" id="{EF8BFABB-16B2-7688-AD18-3C49CBAB7423}"/>
              </a:ext>
            </a:extLst>
          </p:cNvPr>
          <p:cNvGrpSpPr/>
          <p:nvPr/>
        </p:nvGrpSpPr>
        <p:grpSpPr>
          <a:xfrm>
            <a:off x="6525628" y="646590"/>
            <a:ext cx="4841995" cy="6198174"/>
            <a:chOff x="0" y="117202"/>
            <a:chExt cx="4841995" cy="6198174"/>
          </a:xfrm>
        </p:grpSpPr>
        <p:sp>
          <p:nvSpPr>
            <p:cNvPr id="365" name="Google Shape;365;p18">
              <a:extLst>
                <a:ext uri="{FF2B5EF4-FFF2-40B4-BE49-F238E27FC236}">
                  <a16:creationId xmlns:a16="http://schemas.microsoft.com/office/drawing/2014/main" id="{035E0247-BD93-7855-6A89-639D62E64F40}"/>
                </a:ext>
              </a:extLst>
            </p:cNvPr>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a:extLst>
                <a:ext uri="{FF2B5EF4-FFF2-40B4-BE49-F238E27FC236}">
                  <a16:creationId xmlns:a16="http://schemas.microsoft.com/office/drawing/2014/main" id="{347DE70E-354B-FC60-97C0-D176EF38E1E7}"/>
                </a:ext>
              </a:extLst>
            </p:cNvPr>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dirty="0" err="1">
                  <a:solidFill>
                    <a:schemeClr val="lt1"/>
                  </a:solidFill>
                  <a:latin typeface="Arial"/>
                  <a:ea typeface="Arial"/>
                  <a:cs typeface="Arial"/>
                  <a:sym typeface="Arial"/>
                </a:rPr>
                <a:t>Practical</a:t>
              </a:r>
              <a:r>
                <a:rPr lang="de-DE" sz="3200" dirty="0">
                  <a:solidFill>
                    <a:schemeClr val="lt1"/>
                  </a:solidFill>
                  <a:latin typeface="Arial"/>
                  <a:ea typeface="Arial"/>
                  <a:cs typeface="Arial"/>
                  <a:sym typeface="Arial"/>
                </a:rPr>
                <a:t> Use Cases:</a:t>
              </a:r>
            </a:p>
          </p:txBody>
        </p:sp>
        <p:sp>
          <p:nvSpPr>
            <p:cNvPr id="367" name="Google Shape;367;p18">
              <a:extLst>
                <a:ext uri="{FF2B5EF4-FFF2-40B4-BE49-F238E27FC236}">
                  <a16:creationId xmlns:a16="http://schemas.microsoft.com/office/drawing/2014/main" id="{3381CC6B-94C9-B421-30E7-A40804CDDE1D}"/>
                </a:ext>
              </a:extLst>
            </p:cNvPr>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a:extLst>
                <a:ext uri="{FF2B5EF4-FFF2-40B4-BE49-F238E27FC236}">
                  <a16:creationId xmlns:a16="http://schemas.microsoft.com/office/drawing/2014/main" id="{5076DBF1-55CE-88C6-B9E8-75F4C263A103}"/>
                </a:ext>
              </a:extLst>
            </p:cNvPr>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dirty="0" err="1">
                  <a:solidFill>
                    <a:schemeClr val="dk1"/>
                  </a:solidFill>
                </a:rPr>
                <a:t>Einfache</a:t>
              </a:r>
              <a:r>
                <a:rPr lang="en-US" sz="2400" b="0" i="0" u="none" strike="noStrike" cap="none" dirty="0">
                  <a:solidFill>
                    <a:schemeClr val="dk1"/>
                  </a:solidFill>
                  <a:latin typeface="Arial"/>
                  <a:ea typeface="Arial"/>
                  <a:cs typeface="Arial"/>
                  <a:sym typeface="Arial"/>
                </a:rPr>
                <a:t> energy checks (</a:t>
              </a:r>
              <a:r>
                <a:rPr lang="en-US" sz="2400" dirty="0" err="1">
                  <a:solidFill>
                    <a:schemeClr val="dk1"/>
                  </a:solidFill>
                </a:rPr>
                <a:t>z</a:t>
              </a:r>
              <a:r>
                <a:rPr lang="en-US" sz="2400" b="0" i="0" u="none" strike="noStrike" cap="none" dirty="0" err="1">
                  <a:solidFill>
                    <a:schemeClr val="dk1"/>
                  </a:solidFill>
                  <a:latin typeface="Arial"/>
                  <a:ea typeface="Arial"/>
                  <a:cs typeface="Arial"/>
                  <a:sym typeface="Arial"/>
                </a:rPr>
                <a:t>.</a:t>
              </a:r>
              <a:r>
                <a:rPr lang="en-US" sz="2400" dirty="0" err="1">
                  <a:solidFill>
                    <a:schemeClr val="dk1"/>
                  </a:solidFill>
                </a:rPr>
                <a:t>B</a:t>
              </a:r>
              <a:r>
                <a:rPr lang="en-US" sz="2400" b="0" i="0" u="none" strike="noStrike" cap="none" dirty="0" err="1">
                  <a:solidFill>
                    <a:schemeClr val="dk1"/>
                  </a:solidFill>
                  <a:latin typeface="Arial"/>
                  <a:ea typeface="Arial"/>
                  <a:cs typeface="Arial"/>
                  <a:sym typeface="Arial"/>
                </a:rPr>
                <a:t>.</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CanJump</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L</a:t>
              </a:r>
              <a:r>
                <a:rPr lang="en-US" sz="2400" b="0" i="0" u="none" strike="noStrike" cap="none" dirty="0" err="1">
                  <a:solidFill>
                    <a:schemeClr val="dk1"/>
                  </a:solidFill>
                  <a:latin typeface="Arial"/>
                  <a:ea typeface="Arial"/>
                  <a:cs typeface="Arial"/>
                  <a:sym typeface="Arial"/>
                </a:rPr>
                <a:t>ogik</a:t>
              </a:r>
              <a:r>
                <a:rPr lang="en-US" sz="24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err="1">
                  <a:solidFill>
                    <a:schemeClr val="dk1"/>
                  </a:solidFill>
                  <a:latin typeface="Arial"/>
                  <a:ea typeface="Arial"/>
                  <a:cs typeface="Arial"/>
                  <a:sym typeface="Arial"/>
                </a:rPr>
                <a:t>Optimierung</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wiederholender</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Aufgaben</a:t>
              </a:r>
              <a:r>
                <a:rPr lang="en-US" sz="2400" dirty="0">
                  <a:solidFill>
                    <a:schemeClr val="dk1"/>
                  </a:solidFill>
                </a:rPr>
                <a:t> </a:t>
              </a:r>
              <a:r>
                <a:rPr lang="en-US" sz="2400" dirty="0" err="1">
                  <a:solidFill>
                    <a:schemeClr val="dk1"/>
                  </a:solidFill>
                </a:rPr>
                <a:t>wie</a:t>
              </a:r>
              <a:r>
                <a:rPr lang="en-US" sz="2400" dirty="0">
                  <a:solidFill>
                    <a:schemeClr val="dk1"/>
                  </a:solidFill>
                </a:rPr>
                <a:t> Status</a:t>
              </a:r>
              <a:r>
                <a:rPr lang="de-DE" sz="2400" dirty="0" err="1">
                  <a:solidFill>
                    <a:schemeClr val="dk1"/>
                  </a:solidFill>
                </a:rPr>
                <a:t>änderungen</a:t>
              </a:r>
              <a:r>
                <a:rPr lang="de-DE" sz="2400" dirty="0">
                  <a:solidFill>
                    <a:schemeClr val="dk1"/>
                  </a:solidFill>
                </a:rPr>
                <a:t> oder Werteanpassung.</a:t>
              </a:r>
              <a:endParaRPr lang="en-US" sz="2400" b="0" i="0" u="none" strike="noStrike" cap="none" dirty="0">
                <a:solidFill>
                  <a:schemeClr val="dk1"/>
                </a:solidFill>
                <a:latin typeface="Arial"/>
                <a:ea typeface="Arial"/>
                <a:cs typeface="Arial"/>
                <a:sym typeface="Arial"/>
              </a:endParaRPr>
            </a:p>
          </p:txBody>
        </p:sp>
        <p:sp>
          <p:nvSpPr>
            <p:cNvPr id="369" name="Google Shape;369;p18">
              <a:extLst>
                <a:ext uri="{FF2B5EF4-FFF2-40B4-BE49-F238E27FC236}">
                  <a16:creationId xmlns:a16="http://schemas.microsoft.com/office/drawing/2014/main" id="{450E8871-86CC-0D0B-58AE-8B89B1E44D8E}"/>
                </a:ext>
              </a:extLst>
            </p:cNvPr>
            <p:cNvSpPr/>
            <p:nvPr/>
          </p:nvSpPr>
          <p:spPr>
            <a:xfrm>
              <a:off x="0" y="3104405"/>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a:extLst>
                <a:ext uri="{FF2B5EF4-FFF2-40B4-BE49-F238E27FC236}">
                  <a16:creationId xmlns:a16="http://schemas.microsoft.com/office/drawing/2014/main" id="{E3E49E08-1522-364E-36A8-68451EEE17D3}"/>
                </a:ext>
              </a:extLst>
            </p:cNvPr>
            <p:cNvSpPr txBox="1"/>
            <p:nvPr/>
          </p:nvSpPr>
          <p:spPr>
            <a:xfrm>
              <a:off x="85787" y="3153005"/>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b="1" i="0" u="none" dirty="0">
                  <a:solidFill>
                    <a:schemeClr val="lt1"/>
                  </a:solidFill>
                  <a:latin typeface="Arial"/>
                  <a:ea typeface="Arial"/>
                  <a:cs typeface="Arial"/>
                  <a:sym typeface="Arial"/>
                </a:rPr>
                <a:t>Best Practices:</a:t>
              </a:r>
              <a:endParaRPr lang="de-DE" sz="3200" dirty="0">
                <a:solidFill>
                  <a:schemeClr val="lt1"/>
                </a:solidFill>
                <a:latin typeface="Arial"/>
                <a:ea typeface="Arial"/>
                <a:cs typeface="Arial"/>
                <a:sym typeface="Arial"/>
              </a:endParaRPr>
            </a:p>
          </p:txBody>
        </p:sp>
        <p:sp>
          <p:nvSpPr>
            <p:cNvPr id="371" name="Google Shape;371;p18">
              <a:extLst>
                <a:ext uri="{FF2B5EF4-FFF2-40B4-BE49-F238E27FC236}">
                  <a16:creationId xmlns:a16="http://schemas.microsoft.com/office/drawing/2014/main" id="{AB58E412-5866-9228-2072-ED48AE0BCB43}"/>
                </a:ext>
              </a:extLst>
            </p:cNvPr>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a:extLst>
                <a:ext uri="{FF2B5EF4-FFF2-40B4-BE49-F238E27FC236}">
                  <a16:creationId xmlns:a16="http://schemas.microsoft.com/office/drawing/2014/main" id="{03DF7C84-378D-BCB9-CBE0-7EF616F50407}"/>
                </a:ext>
              </a:extLst>
            </p:cNvPr>
            <p:cNvSpPr txBox="1"/>
            <p:nvPr/>
          </p:nvSpPr>
          <p:spPr>
            <a:xfrm>
              <a:off x="13823" y="3831376"/>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Use Macro Libraries for project-wide accessibility.</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Keep Macros simple to avoid debugging complexity.</a:t>
              </a:r>
              <a:endParaRPr lang="en-US" sz="2400" dirty="0"/>
            </a:p>
          </p:txBody>
        </p:sp>
      </p:grpSp>
      <p:pic>
        <p:nvPicPr>
          <p:cNvPr id="3" name="Grafik 2" descr="Ein Bild, das Szene, Himmel, draußen, Gebäude enthält.&#10;&#10;Automatisch generierte Beschreibung">
            <a:extLst>
              <a:ext uri="{FF2B5EF4-FFF2-40B4-BE49-F238E27FC236}">
                <a16:creationId xmlns:a16="http://schemas.microsoft.com/office/drawing/2014/main" id="{B0617505-4476-A05B-8AA3-71EB9820E32F}"/>
              </a:ext>
            </a:extLst>
          </p:cNvPr>
          <p:cNvPicPr>
            <a:picLocks noChangeAspect="1"/>
          </p:cNvPicPr>
          <p:nvPr/>
        </p:nvPicPr>
        <p:blipFill>
          <a:blip r:embed="rId3"/>
          <a:srcRect l="-3553" r="15280"/>
          <a:stretch/>
        </p:blipFill>
        <p:spPr>
          <a:xfrm>
            <a:off x="-1908000" y="0"/>
            <a:ext cx="8100000" cy="6881962"/>
          </a:xfrm>
          <a:prstGeom prst="rect">
            <a:avLst/>
          </a:prstGeom>
        </p:spPr>
      </p:pic>
      <p:sp>
        <p:nvSpPr>
          <p:cNvPr id="2" name="Textfeld 1">
            <a:extLst>
              <a:ext uri="{FF2B5EF4-FFF2-40B4-BE49-F238E27FC236}">
                <a16:creationId xmlns:a16="http://schemas.microsoft.com/office/drawing/2014/main" id="{7B92222F-557E-6D53-5BDB-7A07027DA952}"/>
              </a:ext>
            </a:extLst>
          </p:cNvPr>
          <p:cNvSpPr txBox="1"/>
          <p:nvPr/>
        </p:nvSpPr>
        <p:spPr>
          <a:xfrm>
            <a:off x="6752617" y="5958668"/>
            <a:ext cx="4601183" cy="523220"/>
          </a:xfrm>
          <a:prstGeom prst="rect">
            <a:avLst/>
          </a:prstGeom>
          <a:noFill/>
        </p:spPr>
        <p:txBody>
          <a:bodyPr wrap="square" rtlCol="0">
            <a:spAutoFit/>
          </a:bodyPr>
          <a:lstStyle/>
          <a:p>
            <a:r>
              <a:rPr lang="de-DE" sz="1400" b="1" i="0" u="none" strike="noStrike" dirty="0">
                <a:solidFill>
                  <a:schemeClr val="tx1"/>
                </a:solidFill>
                <a:latin typeface="Average"/>
                <a:ea typeface="Average"/>
                <a:cs typeface="Average"/>
                <a:sym typeface="Average"/>
              </a:rPr>
              <a:t>https://dev.epicgames.com/documentation/en-us/unreal-engine/making-macros-in-unreal-engine</a:t>
            </a:r>
            <a:endParaRPr lang="de-DE" sz="140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2287531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
        <p:cNvGrpSpPr/>
        <p:nvPr/>
      </p:nvGrpSpPr>
      <p:grpSpPr>
        <a:xfrm>
          <a:off x="0" y="0"/>
          <a:ext cx="0" cy="0"/>
          <a:chOff x="0" y="0"/>
          <a:chExt cx="0" cy="0"/>
        </a:xfrm>
      </p:grpSpPr>
      <p:sp>
        <p:nvSpPr>
          <p:cNvPr id="108" name="Google Shape;108;p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1"/>
          <p:cNvSpPr txBox="1">
            <a:spLocks noGrp="1"/>
          </p:cNvSpPr>
          <p:nvPr>
            <p:ph type="ctrTitle"/>
          </p:nvPr>
        </p:nvSpPr>
        <p:spPr>
          <a:xfrm>
            <a:off x="1323031" y="2740146"/>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Play"/>
              <a:buNone/>
            </a:pPr>
            <a:r>
              <a:rPr lang="de-DE">
                <a:solidFill>
                  <a:srgbClr val="FFFFFF"/>
                </a:solidFill>
              </a:rPr>
              <a:t>Einführung in Blueprints</a:t>
            </a:r>
            <a:endParaRPr>
              <a:solidFill>
                <a:srgbClr val="FFFFFF"/>
              </a:solidFill>
            </a:endParaRPr>
          </a:p>
        </p:txBody>
      </p:sp>
      <p:pic>
        <p:nvPicPr>
          <p:cNvPr id="110" name="Google Shape;110;p1"/>
          <p:cNvPicPr preferRelativeResize="0"/>
          <p:nvPr/>
        </p:nvPicPr>
        <p:blipFill rotWithShape="1">
          <a:blip r:embed="rId3">
            <a:alphaModFix/>
          </a:blip>
          <a:srcRect/>
          <a:stretch/>
        </p:blipFill>
        <p:spPr>
          <a:xfrm>
            <a:off x="4053670" y="803867"/>
            <a:ext cx="3682721" cy="368272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152ACCE-FC39-C701-0FAC-F37BF92BE3F1}"/>
              </a:ext>
            </a:extLst>
          </p:cNvPr>
          <p:cNvSpPr>
            <a:spLocks noGrp="1"/>
          </p:cNvSpPr>
          <p:nvPr>
            <p:ph type="title"/>
          </p:nvPr>
        </p:nvSpPr>
        <p:spPr>
          <a:xfrm>
            <a:off x="868680" y="405575"/>
            <a:ext cx="5001768" cy="1371600"/>
          </a:xfrm>
        </p:spPr>
        <p:txBody>
          <a:bodyPr vert="horz" lIns="91440" tIns="45720" rIns="91440" bIns="45720" rtlCol="0" anchor="ctr">
            <a:normAutofit/>
          </a:bodyPr>
          <a:lstStyle/>
          <a:p>
            <a:pPr>
              <a:spcBef>
                <a:spcPct val="0"/>
              </a:spcBef>
            </a:pPr>
            <a:r>
              <a:rPr lang="en-US" sz="3600" kern="1200" dirty="0" err="1">
                <a:solidFill>
                  <a:schemeClr val="tx1"/>
                </a:solidFill>
                <a:latin typeface="+mj-lt"/>
                <a:ea typeface="+mj-ea"/>
                <a:cs typeface="+mj-cs"/>
              </a:rPr>
              <a:t>Neuen</a:t>
            </a:r>
            <a:r>
              <a:rPr lang="en-US" sz="3600" kern="1200" dirty="0">
                <a:solidFill>
                  <a:schemeClr val="tx1"/>
                </a:solidFill>
                <a:latin typeface="+mj-lt"/>
                <a:ea typeface="+mj-ea"/>
                <a:cs typeface="+mj-cs"/>
              </a:rPr>
              <a:t> blueprints </a:t>
            </a:r>
            <a:r>
              <a:rPr lang="en-US" sz="3600" kern="1200" dirty="0" err="1">
                <a:solidFill>
                  <a:schemeClr val="tx1"/>
                </a:solidFill>
                <a:latin typeface="+mj-lt"/>
                <a:ea typeface="+mj-ea"/>
                <a:cs typeface="+mj-cs"/>
              </a:rPr>
              <a:t>bzw</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objekte</a:t>
            </a:r>
            <a:endParaRPr lang="en-US" sz="36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C2C4FFAA-4BA0-A42E-3927-A91BE37DA158}"/>
              </a:ext>
            </a:extLst>
          </p:cNvPr>
          <p:cNvSpPr>
            <a:spLocks noGrp="1"/>
          </p:cNvSpPr>
          <p:nvPr>
            <p:ph type="body" idx="1"/>
          </p:nvPr>
        </p:nvSpPr>
        <p:spPr>
          <a:xfrm>
            <a:off x="6382512" y="498698"/>
            <a:ext cx="4940808" cy="1185353"/>
          </a:xfrm>
        </p:spPr>
        <p:txBody>
          <a:bodyPr vert="horz" lIns="91440" tIns="45720" rIns="91440" bIns="45720" rtlCol="0" anchor="ctr">
            <a:normAutofit/>
          </a:bodyPr>
          <a:lstStyle/>
          <a:p>
            <a:pPr marL="0" indent="0"/>
            <a:endParaRPr lang="en-US"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descr="Ein Bild, das Text, Screenshot, Software, Multimedia-Software enthält.&#10;&#10;Automatisch generierte Beschreibung">
            <a:extLst>
              <a:ext uri="{FF2B5EF4-FFF2-40B4-BE49-F238E27FC236}">
                <a16:creationId xmlns:a16="http://schemas.microsoft.com/office/drawing/2014/main" id="{5F912917-B4BA-C8E5-8952-12E2FC9957B4}"/>
              </a:ext>
            </a:extLst>
          </p:cNvPr>
          <p:cNvPicPr>
            <a:picLocks noChangeAspect="1"/>
          </p:cNvPicPr>
          <p:nvPr/>
        </p:nvPicPr>
        <p:blipFill>
          <a:blip r:embed="rId2"/>
          <a:stretch>
            <a:fillRect/>
          </a:stretch>
        </p:blipFill>
        <p:spPr>
          <a:xfrm>
            <a:off x="1582330" y="2091095"/>
            <a:ext cx="3364991" cy="4206240"/>
          </a:xfrm>
          <a:prstGeom prst="rect">
            <a:avLst/>
          </a:prstGeom>
        </p:spPr>
      </p:pic>
      <p:pic>
        <p:nvPicPr>
          <p:cNvPr id="5" name="Grafik 4" descr="Ein Bild, das Text, Screenshot, Software, Multimedia-Software enthält.&#10;&#10;Automatisch generierte Beschreibung">
            <a:extLst>
              <a:ext uri="{FF2B5EF4-FFF2-40B4-BE49-F238E27FC236}">
                <a16:creationId xmlns:a16="http://schemas.microsoft.com/office/drawing/2014/main" id="{3EC65521-9ACC-FE8A-A491-785AD64411B7}"/>
              </a:ext>
            </a:extLst>
          </p:cNvPr>
          <p:cNvPicPr>
            <a:picLocks noChangeAspect="1"/>
          </p:cNvPicPr>
          <p:nvPr/>
        </p:nvPicPr>
        <p:blipFill>
          <a:blip r:embed="rId3"/>
          <a:stretch>
            <a:fillRect/>
          </a:stretch>
        </p:blipFill>
        <p:spPr>
          <a:xfrm>
            <a:off x="7102720" y="2086081"/>
            <a:ext cx="3648912" cy="4206240"/>
          </a:xfrm>
          <a:prstGeom prst="rect">
            <a:avLst/>
          </a:prstGeom>
        </p:spPr>
      </p:pic>
    </p:spTree>
    <p:extLst>
      <p:ext uri="{BB962C8B-B14F-4D97-AF65-F5344CB8AC3E}">
        <p14:creationId xmlns:p14="http://schemas.microsoft.com/office/powerpoint/2010/main" val="386264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0"/>
          <p:cNvSpPr txBox="1">
            <a:spLocks noGrp="1"/>
          </p:cNvSpPr>
          <p:nvPr>
            <p:ph type="title"/>
          </p:nvPr>
        </p:nvSpPr>
        <p:spPr>
          <a:xfrm>
            <a:off x="5868557" y="1138036"/>
            <a:ext cx="5444382" cy="14024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Events</a:t>
            </a:r>
            <a:endParaRPr/>
          </a:p>
        </p:txBody>
      </p:sp>
      <p:pic>
        <p:nvPicPr>
          <p:cNvPr id="406" name="Google Shape;406;p20"/>
          <p:cNvPicPr preferRelativeResize="0"/>
          <p:nvPr/>
        </p:nvPicPr>
        <p:blipFill>
          <a:blip r:embed="rId3"/>
          <a:srcRect l="33550" r="33550"/>
          <a:stretch/>
        </p:blipFill>
        <p:spPr>
          <a:xfrm>
            <a:off x="-1" y="10"/>
            <a:ext cx="5151179" cy="6857990"/>
          </a:xfrm>
          <a:prstGeom prst="rect">
            <a:avLst/>
          </a:prstGeom>
          <a:noFill/>
          <a:ln>
            <a:noFill/>
          </a:ln>
        </p:spPr>
      </p:pic>
      <p:cxnSp>
        <p:nvCxnSpPr>
          <p:cNvPr id="407" name="Google Shape;407;p20"/>
          <p:cNvCxnSpPr/>
          <p:nvPr/>
        </p:nvCxnSpPr>
        <p:spPr>
          <a:xfrm>
            <a:off x="5971697" y="871146"/>
            <a:ext cx="736939" cy="0"/>
          </a:xfrm>
          <a:prstGeom prst="straightConnector1">
            <a:avLst/>
          </a:prstGeom>
          <a:noFill/>
          <a:ln w="57150" cap="flat" cmpd="sng">
            <a:solidFill>
              <a:schemeClr val="accent4"/>
            </a:solidFill>
            <a:prstDash val="solid"/>
            <a:miter lim="800000"/>
            <a:headEnd type="none" w="sm" len="sm"/>
            <a:tailEnd type="none" w="sm" len="sm"/>
          </a:ln>
        </p:spPr>
      </p:cxnSp>
      <p:sp>
        <p:nvSpPr>
          <p:cNvPr id="408" name="Google Shape;408;p20"/>
          <p:cNvSpPr txBox="1">
            <a:spLocks noGrp="1"/>
          </p:cNvSpPr>
          <p:nvPr>
            <p:ph type="body" idx="1"/>
          </p:nvPr>
        </p:nvSpPr>
        <p:spPr>
          <a:xfrm>
            <a:off x="5868557" y="2551176"/>
            <a:ext cx="5444382" cy="359120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de-DE" sz="2000" b="1" dirty="0"/>
              <a:t>Was sind Events?</a:t>
            </a:r>
            <a:endParaRPr dirty="0"/>
          </a:p>
          <a:p>
            <a:pPr marL="0" lvl="0" indent="0" algn="l" rtl="0">
              <a:lnSpc>
                <a:spcPct val="90000"/>
              </a:lnSpc>
              <a:spcBef>
                <a:spcPts val="1000"/>
              </a:spcBef>
              <a:spcAft>
                <a:spcPts val="0"/>
              </a:spcAft>
              <a:buClr>
                <a:schemeClr val="dk1"/>
              </a:buClr>
              <a:buSzPts val="2000"/>
              <a:buNone/>
            </a:pPr>
            <a:r>
              <a:rPr lang="de-DE" sz="2000" dirty="0"/>
              <a:t>Knoten, die Spielaktionen auslösen (z. B. Spieler-Eingaben, Kollisionen).</a:t>
            </a:r>
          </a:p>
          <a:p>
            <a:pPr marL="0" lvl="0" indent="0" algn="l" rtl="0">
              <a:lnSpc>
                <a:spcPct val="90000"/>
              </a:lnSpc>
              <a:spcBef>
                <a:spcPts val="1000"/>
              </a:spcBef>
              <a:spcAft>
                <a:spcPts val="0"/>
              </a:spcAft>
              <a:buClr>
                <a:schemeClr val="dk1"/>
              </a:buClr>
              <a:buSzPts val="2000"/>
              <a:buNone/>
            </a:pPr>
            <a:r>
              <a:rPr lang="de-DE" sz="2000" b="1" dirty="0"/>
              <a:t>Custom</a:t>
            </a:r>
            <a:r>
              <a:rPr lang="en-US" sz="2000" b="1" dirty="0"/>
              <a:t> Events:</a:t>
            </a:r>
            <a:endParaRPr lang="en-US" dirty="0"/>
          </a:p>
          <a:p>
            <a:pPr marL="0" lvl="0" indent="0" algn="l" rtl="0">
              <a:lnSpc>
                <a:spcPct val="90000"/>
              </a:lnSpc>
              <a:spcBef>
                <a:spcPts val="1000"/>
              </a:spcBef>
              <a:spcAft>
                <a:spcPts val="0"/>
              </a:spcAft>
              <a:buClr>
                <a:schemeClr val="dk1"/>
              </a:buClr>
              <a:buSzPts val="2000"/>
              <a:buNone/>
            </a:pPr>
            <a:r>
              <a:rPr lang="de-DE" sz="2000" dirty="0"/>
              <a:t>Benutzerdefinierte Logik für einzigartige Verhaltensweisen.</a:t>
            </a:r>
            <a:endParaRPr dirty="0"/>
          </a:p>
          <a:p>
            <a:pPr marL="0" lvl="0" indent="0" algn="l" rtl="0">
              <a:lnSpc>
                <a:spcPct val="90000"/>
              </a:lnSpc>
              <a:spcBef>
                <a:spcPts val="1000"/>
              </a:spcBef>
              <a:spcAft>
                <a:spcPts val="0"/>
              </a:spcAft>
              <a:buClr>
                <a:schemeClr val="dk1"/>
              </a:buClr>
              <a:buSzPts val="2000"/>
              <a:buNone/>
            </a:pPr>
            <a:r>
              <a:rPr lang="de-DE" sz="2000" b="1" dirty="0"/>
              <a:t>Event Dispatchers:</a:t>
            </a:r>
            <a:endParaRPr dirty="0"/>
          </a:p>
          <a:p>
            <a:pPr marL="228600" lvl="0" indent="-228600" algn="l" rtl="0">
              <a:lnSpc>
                <a:spcPct val="90000"/>
              </a:lnSpc>
              <a:spcBef>
                <a:spcPts val="1000"/>
              </a:spcBef>
              <a:spcAft>
                <a:spcPts val="0"/>
              </a:spcAft>
              <a:buClr>
                <a:schemeClr val="dk1"/>
              </a:buClr>
              <a:buSzPts val="2000"/>
              <a:buChar char="•"/>
            </a:pPr>
            <a:r>
              <a:rPr lang="de-DE" sz="2000" b="1" dirty="0"/>
              <a:t>Broadcast Events</a:t>
            </a:r>
            <a:r>
              <a:rPr lang="de-DE" sz="2000" dirty="0"/>
              <a:t>: </a:t>
            </a:r>
            <a:r>
              <a:rPr lang="de-DE" sz="2000" dirty="0" err="1"/>
              <a:t>Notify</a:t>
            </a:r>
            <a:r>
              <a:rPr lang="de-DE" sz="2000" dirty="0"/>
              <a:t> </a:t>
            </a:r>
            <a:r>
              <a:rPr lang="de-DE" sz="2000" dirty="0" err="1"/>
              <a:t>listeners</a:t>
            </a:r>
            <a:r>
              <a:rPr lang="de-DE" sz="2000" dirty="0"/>
              <a:t>.</a:t>
            </a:r>
            <a:endParaRPr dirty="0"/>
          </a:p>
          <a:p>
            <a:pPr marL="228600" lvl="0" indent="-228600" algn="l" rtl="0">
              <a:lnSpc>
                <a:spcPct val="90000"/>
              </a:lnSpc>
              <a:spcBef>
                <a:spcPts val="1000"/>
              </a:spcBef>
              <a:spcAft>
                <a:spcPts val="0"/>
              </a:spcAft>
              <a:buClr>
                <a:schemeClr val="dk1"/>
              </a:buClr>
              <a:buSzPts val="2000"/>
              <a:buChar char="•"/>
            </a:pPr>
            <a:r>
              <a:rPr lang="de-DE" sz="2000" b="1" dirty="0"/>
              <a:t>Bind/</a:t>
            </a:r>
            <a:r>
              <a:rPr lang="de-DE" sz="2000" b="1" dirty="0" err="1"/>
              <a:t>Unbind</a:t>
            </a:r>
            <a:r>
              <a:rPr lang="de-DE" sz="2000" b="1" dirty="0"/>
              <a:t>:</a:t>
            </a:r>
            <a:r>
              <a:rPr lang="de-DE" sz="2000" dirty="0"/>
              <a:t> Connect </a:t>
            </a:r>
            <a:r>
              <a:rPr lang="de-DE" sz="2000" dirty="0" err="1"/>
              <a:t>or</a:t>
            </a:r>
            <a:r>
              <a:rPr lang="de-DE" sz="2000" dirty="0"/>
              <a:t> </a:t>
            </a:r>
            <a:r>
              <a:rPr lang="de-DE" sz="2000" dirty="0" err="1"/>
              <a:t>disconnect</a:t>
            </a:r>
            <a:r>
              <a:rPr lang="de-DE" sz="2000" dirty="0"/>
              <a:t> </a:t>
            </a:r>
            <a:r>
              <a:rPr lang="de-DE" sz="2000" dirty="0" err="1"/>
              <a:t>listeners</a:t>
            </a:r>
            <a:r>
              <a:rPr lang="de-DE" sz="2000" dirty="0"/>
              <a:t> </a:t>
            </a:r>
            <a:r>
              <a:rPr lang="de-DE" sz="2000" dirty="0" err="1"/>
              <a:t>dynamically</a:t>
            </a:r>
            <a:r>
              <a:rPr lang="de-DE" sz="2000" dirty="0"/>
              <a: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22"/>
          <p:cNvSpPr/>
          <p:nvPr/>
        </p:nvSpPr>
        <p:spPr>
          <a:xfrm>
            <a:off x="9728" y="1804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0" name="Google Shape;420;p22"/>
          <p:cNvSpPr txBox="1">
            <a:spLocks noGrp="1"/>
          </p:cNvSpPr>
          <p:nvPr>
            <p:ph type="title"/>
          </p:nvPr>
        </p:nvSpPr>
        <p:spPr>
          <a:xfrm>
            <a:off x="382350" y="1070800"/>
            <a:ext cx="4130100" cy="558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7400"/>
              <a:buFont typeface="Play"/>
              <a:buNone/>
            </a:pPr>
            <a:r>
              <a:rPr lang="de-DE" sz="7400"/>
              <a:t>Beispiel: Respawn</a:t>
            </a:r>
            <a:endParaRPr/>
          </a:p>
        </p:txBody>
      </p:sp>
      <p:cxnSp>
        <p:nvCxnSpPr>
          <p:cNvPr id="421" name="Google Shape;421;p22"/>
          <p:cNvCxnSpPr/>
          <p:nvPr/>
        </p:nvCxnSpPr>
        <p:spPr>
          <a:xfrm>
            <a:off x="4728053" y="1132114"/>
            <a:ext cx="0" cy="5717573"/>
          </a:xfrm>
          <a:prstGeom prst="straightConnector1">
            <a:avLst/>
          </a:prstGeom>
          <a:noFill/>
          <a:ln w="25400" cap="sq" cmpd="sng">
            <a:solidFill>
              <a:schemeClr val="accent1"/>
            </a:solidFill>
            <a:prstDash val="solid"/>
            <a:bevel/>
            <a:headEnd type="none" w="sm" len="sm"/>
            <a:tailEnd type="none" w="sm" len="sm"/>
          </a:ln>
        </p:spPr>
      </p:cxnSp>
      <p:grpSp>
        <p:nvGrpSpPr>
          <p:cNvPr id="422" name="Google Shape;422;p22"/>
          <p:cNvGrpSpPr/>
          <p:nvPr/>
        </p:nvGrpSpPr>
        <p:grpSpPr>
          <a:xfrm>
            <a:off x="5108535" y="1979068"/>
            <a:ext cx="6245265" cy="3772810"/>
            <a:chOff x="0" y="908268"/>
            <a:chExt cx="6245265" cy="3772810"/>
          </a:xfrm>
        </p:grpSpPr>
        <p:sp>
          <p:nvSpPr>
            <p:cNvPr id="423" name="Google Shape;423;p22"/>
            <p:cNvSpPr/>
            <p:nvPr/>
          </p:nvSpPr>
          <p:spPr>
            <a:xfrm>
              <a:off x="0" y="908268"/>
              <a:ext cx="6245265" cy="1676804"/>
            </a:xfrm>
            <a:prstGeom prst="roundRect">
              <a:avLst>
                <a:gd name="adj" fmla="val 10000"/>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497505" y="1285549"/>
              <a:ext cx="922242" cy="922242"/>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1936708" y="908268"/>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txBox="1"/>
            <p:nvPr/>
          </p:nvSpPr>
          <p:spPr>
            <a:xfrm>
              <a:off x="1936708" y="908268"/>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a:solidFill>
                    <a:schemeClr val="dk1"/>
                  </a:solidFill>
                  <a:latin typeface="Arial"/>
                  <a:ea typeface="Arial"/>
                  <a:cs typeface="Arial"/>
                  <a:sym typeface="Arial"/>
                </a:rPr>
                <a:t>Third Person Character: Event call (Observable)</a:t>
              </a:r>
              <a:endParaRPr/>
            </a:p>
          </p:txBody>
        </p:sp>
        <p:sp>
          <p:nvSpPr>
            <p:cNvPr id="427" name="Google Shape;427;p22"/>
            <p:cNvSpPr/>
            <p:nvPr/>
          </p:nvSpPr>
          <p:spPr>
            <a:xfrm>
              <a:off x="0" y="3004274"/>
              <a:ext cx="6245265" cy="1676804"/>
            </a:xfrm>
            <a:prstGeom prst="roundRect">
              <a:avLst>
                <a:gd name="adj" fmla="val 10000"/>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507233" y="3381554"/>
              <a:ext cx="922242" cy="922242"/>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1936708" y="3004274"/>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1936708" y="3004274"/>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dirty="0">
                  <a:solidFill>
                    <a:schemeClr val="bg1"/>
                  </a:solidFill>
                  <a:latin typeface="Arial"/>
                  <a:ea typeface="Arial"/>
                  <a:cs typeface="Arial"/>
                  <a:sym typeface="Arial"/>
                </a:rPr>
                <a:t>Game Mode: Event </a:t>
              </a:r>
              <a:r>
                <a:rPr lang="de-DE" sz="2100" dirty="0">
                  <a:solidFill>
                    <a:schemeClr val="bg1"/>
                  </a:solidFill>
                </a:rPr>
                <a:t>Dispatcher</a:t>
              </a:r>
              <a:r>
                <a:rPr lang="de-DE" sz="2100" dirty="0">
                  <a:solidFill>
                    <a:schemeClr val="bg1"/>
                  </a:solidFill>
                  <a:latin typeface="Arial"/>
                  <a:ea typeface="Arial"/>
                  <a:cs typeface="Arial"/>
                  <a:sym typeface="Arial"/>
                </a:rPr>
                <a:t> (Observer), </a:t>
              </a:r>
              <a:r>
                <a:rPr lang="de-DE" sz="2100" dirty="0" err="1">
                  <a:solidFill>
                    <a:schemeClr val="bg1"/>
                  </a:solidFill>
                  <a:latin typeface="Arial"/>
                  <a:ea typeface="Arial"/>
                  <a:cs typeface="Arial"/>
                  <a:sym typeface="Arial"/>
                </a:rPr>
                <a:t>Get</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character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of</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spawn </a:t>
              </a:r>
              <a:r>
                <a:rPr lang="de-DE" sz="2100" dirty="0" err="1">
                  <a:solidFill>
                    <a:schemeClr val="bg1"/>
                  </a:solidFill>
                  <a:latin typeface="Arial"/>
                  <a:ea typeface="Arial"/>
                  <a:cs typeface="Arial"/>
                  <a:sym typeface="Arial"/>
                </a:rPr>
                <a:t>actor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from</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possess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pawn</a:t>
              </a:r>
              <a:r>
                <a:rPr lang="de-DE" sz="2100" dirty="0">
                  <a:solidFill>
                    <a:schemeClr val="bg1"/>
                  </a:solidFill>
                  <a:latin typeface="Arial"/>
                  <a:ea typeface="Arial"/>
                  <a:cs typeface="Arial"/>
                  <a:sym typeface="Arial"/>
                </a:rPr>
                <a:t>)</a:t>
              </a:r>
              <a:endParaRPr dirty="0">
                <a:solidFill>
                  <a:schemeClr val="bg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23"/>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36" name="Google Shape;436;p23" descr="Ein Bild, das Screenshot, 3D-Modellierung, Grafiksoftware, Multimedia-Software enthält.&#10;&#10;Automatisch generierte Beschreibung"/>
          <p:cNvPicPr preferRelativeResize="0"/>
          <p:nvPr/>
        </p:nvPicPr>
        <p:blipFill rotWithShape="1">
          <a:blip r:embed="rId3">
            <a:alphaModFix/>
          </a:blip>
          <a:srcRect l="30981" r="25414" b="-1"/>
          <a:stretch/>
        </p:blipFill>
        <p:spPr>
          <a:xfrm>
            <a:off x="4547937" y="-5"/>
            <a:ext cx="7644062" cy="3681406"/>
          </a:xfrm>
          <a:prstGeom prst="rect">
            <a:avLst/>
          </a:prstGeom>
          <a:noFill/>
          <a:ln>
            <a:noFill/>
          </a:ln>
        </p:spPr>
      </p:pic>
      <p:pic>
        <p:nvPicPr>
          <p:cNvPr id="437" name="Google Shape;437;p23" descr="Ein Bild, das Screenshot, Text, Multimedia-Software, Grafiksoftware enthält.&#10;&#10;Automatisch generierte Beschreibung"/>
          <p:cNvPicPr preferRelativeResize="0"/>
          <p:nvPr/>
        </p:nvPicPr>
        <p:blipFill rotWithShape="1">
          <a:blip r:embed="rId4">
            <a:alphaModFix/>
          </a:blip>
          <a:srcRect l="17543" r="16280"/>
          <a:stretch/>
        </p:blipFill>
        <p:spPr>
          <a:xfrm>
            <a:off x="4547938" y="3681409"/>
            <a:ext cx="7644062" cy="3176595"/>
          </a:xfrm>
          <a:prstGeom prst="rect">
            <a:avLst/>
          </a:prstGeom>
          <a:noFill/>
          <a:ln>
            <a:noFill/>
          </a:ln>
        </p:spPr>
      </p:pic>
      <p:sp>
        <p:nvSpPr>
          <p:cNvPr id="438" name="Google Shape;438;p23"/>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23"/>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Beispiel: </a:t>
            </a:r>
            <a:r>
              <a:rPr lang="de-DE" sz="5000" dirty="0" err="1">
                <a:solidFill>
                  <a:schemeClr val="lt1"/>
                </a:solidFill>
                <a:latin typeface="Play"/>
                <a:ea typeface="Play"/>
                <a:cs typeface="Play"/>
                <a:sym typeface="Play"/>
              </a:rPr>
              <a:t>Respawn</a:t>
            </a:r>
            <a:r>
              <a:rPr lang="de-DE" sz="5000" dirty="0">
                <a:solidFill>
                  <a:schemeClr val="lt1"/>
                </a:solidFill>
                <a:latin typeface="Play"/>
                <a:ea typeface="Play"/>
                <a:cs typeface="Play"/>
                <a:sym typeface="Play"/>
              </a:rPr>
              <a:t> Lösung</a:t>
            </a:r>
            <a:endParaRPr dirty="0"/>
          </a:p>
        </p:txBody>
      </p:sp>
      <p:cxnSp>
        <p:nvCxnSpPr>
          <p:cNvPr id="440" name="Google Shape;440;p23"/>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24"/>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24"/>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24"/>
          <p:cNvSpPr txBox="1">
            <a:spLocks noGrp="1"/>
          </p:cNvSpPr>
          <p:nvPr>
            <p:ph type="title"/>
          </p:nvPr>
        </p:nvSpPr>
        <p:spPr>
          <a:xfrm>
            <a:off x="761803" y="350196"/>
            <a:ext cx="4646904" cy="1624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Kollisionen</a:t>
            </a:r>
            <a:endParaRPr/>
          </a:p>
        </p:txBody>
      </p:sp>
      <p:sp>
        <p:nvSpPr>
          <p:cNvPr id="448" name="Google Shape;448;p24"/>
          <p:cNvSpPr txBox="1">
            <a:spLocks noGrp="1"/>
          </p:cNvSpPr>
          <p:nvPr>
            <p:ph type="body" idx="1"/>
          </p:nvPr>
        </p:nvSpPr>
        <p:spPr>
          <a:xfrm>
            <a:off x="761802" y="2743200"/>
            <a:ext cx="4646905" cy="36131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900"/>
              <a:buNone/>
            </a:pPr>
            <a:r>
              <a:rPr lang="de-DE" sz="1900" b="1" dirty="0"/>
              <a:t>Was sind Kollisionen?</a:t>
            </a:r>
            <a:endParaRPr dirty="0"/>
          </a:p>
          <a:p>
            <a:pPr marL="0" lvl="0" indent="0" algn="l" rtl="0">
              <a:lnSpc>
                <a:spcPct val="90000"/>
              </a:lnSpc>
              <a:spcBef>
                <a:spcPts val="1000"/>
              </a:spcBef>
              <a:spcAft>
                <a:spcPts val="0"/>
              </a:spcAft>
              <a:buClr>
                <a:schemeClr val="dk1"/>
              </a:buClr>
              <a:buSzPts val="1900"/>
              <a:buNone/>
            </a:pPr>
            <a:r>
              <a:rPr lang="de-DE" sz="1900" dirty="0"/>
              <a:t>Bestimmt </a:t>
            </a:r>
            <a:r>
              <a:rPr lang="de-DE" sz="1900" b="1" dirty="0"/>
              <a:t>Objektinteraktionen</a:t>
            </a:r>
            <a:r>
              <a:rPr lang="de-DE" sz="1900" dirty="0"/>
              <a:t> in der 3D-Welt (z. B. Bewegungsblockierung, Trigger).</a:t>
            </a:r>
            <a:endParaRPr lang="en-US" dirty="0"/>
          </a:p>
          <a:p>
            <a:pPr marL="0" lvl="0" indent="0" algn="l" rtl="0">
              <a:lnSpc>
                <a:spcPct val="90000"/>
              </a:lnSpc>
              <a:spcBef>
                <a:spcPts val="1000"/>
              </a:spcBef>
              <a:spcAft>
                <a:spcPts val="0"/>
              </a:spcAft>
              <a:buClr>
                <a:schemeClr val="dk1"/>
              </a:buClr>
              <a:buSzPts val="1900"/>
              <a:buNone/>
            </a:pPr>
            <a:r>
              <a:rPr lang="de-DE" sz="1900" b="1" dirty="0"/>
              <a:t>Kollisionsformen:</a:t>
            </a:r>
            <a:endParaRPr dirty="0"/>
          </a:p>
          <a:p>
            <a:pPr marL="228600" lvl="0" indent="-228600" algn="l" rtl="0">
              <a:lnSpc>
                <a:spcPct val="90000"/>
              </a:lnSpc>
              <a:spcBef>
                <a:spcPts val="1000"/>
              </a:spcBef>
              <a:spcAft>
                <a:spcPts val="0"/>
              </a:spcAft>
              <a:buClr>
                <a:schemeClr val="dk1"/>
              </a:buClr>
              <a:buSzPts val="1900"/>
              <a:buChar char="•"/>
            </a:pPr>
            <a:r>
              <a:rPr lang="de-DE" sz="1900" dirty="0"/>
              <a:t>Basic: </a:t>
            </a:r>
            <a:r>
              <a:rPr lang="de-DE" sz="1900" dirty="0" err="1"/>
              <a:t>Sphere</a:t>
            </a:r>
            <a:r>
              <a:rPr lang="de-DE" sz="1900" dirty="0"/>
              <a:t>, Box, </a:t>
            </a:r>
            <a:r>
              <a:rPr lang="de-DE" sz="1900" dirty="0" err="1"/>
              <a:t>Capsule</a:t>
            </a:r>
            <a:endParaRPr sz="1900" dirty="0"/>
          </a:p>
          <a:p>
            <a:pPr marL="228600" lvl="0" indent="-228600" algn="l" rtl="0">
              <a:lnSpc>
                <a:spcPct val="90000"/>
              </a:lnSpc>
              <a:spcBef>
                <a:spcPts val="1000"/>
              </a:spcBef>
              <a:spcAft>
                <a:spcPts val="0"/>
              </a:spcAft>
              <a:buClr>
                <a:schemeClr val="dk1"/>
              </a:buClr>
              <a:buSzPts val="1900"/>
              <a:buChar char="•"/>
            </a:pPr>
            <a:r>
              <a:rPr lang="de-DE" sz="1900" dirty="0" err="1"/>
              <a:t>Advanced</a:t>
            </a:r>
            <a:r>
              <a:rPr lang="de-DE" sz="1900" dirty="0"/>
              <a:t>: Custom Mesh (</a:t>
            </a:r>
            <a:r>
              <a:rPr lang="de-DE" sz="1900" dirty="0" err="1"/>
              <a:t>Convex</a:t>
            </a:r>
            <a:r>
              <a:rPr lang="de-DE" sz="1900" dirty="0"/>
              <a:t> Hull)</a:t>
            </a:r>
            <a:endParaRPr dirty="0"/>
          </a:p>
          <a:p>
            <a:pPr marL="0" lvl="0" indent="0" algn="l" rtl="0">
              <a:lnSpc>
                <a:spcPct val="90000"/>
              </a:lnSpc>
              <a:spcBef>
                <a:spcPts val="1000"/>
              </a:spcBef>
              <a:spcAft>
                <a:spcPts val="0"/>
              </a:spcAft>
              <a:buClr>
                <a:schemeClr val="dk1"/>
              </a:buClr>
              <a:buSzPts val="1900"/>
              <a:buNone/>
            </a:pPr>
            <a:r>
              <a:rPr lang="de-DE" sz="1900" b="1" dirty="0" err="1"/>
              <a:t>Kollisions</a:t>
            </a:r>
            <a:r>
              <a:rPr lang="de-DE" sz="1900" b="1" dirty="0"/>
              <a:t> Presets:	</a:t>
            </a:r>
          </a:p>
          <a:p>
            <a:pPr marL="0" lvl="0" indent="0" algn="l" rtl="0">
              <a:lnSpc>
                <a:spcPct val="90000"/>
              </a:lnSpc>
              <a:spcBef>
                <a:spcPts val="1000"/>
              </a:spcBef>
              <a:spcAft>
                <a:spcPts val="0"/>
              </a:spcAft>
              <a:buClr>
                <a:schemeClr val="dk1"/>
              </a:buClr>
              <a:buSzPts val="1900"/>
              <a:buNone/>
            </a:pPr>
            <a:r>
              <a:rPr lang="de-DE" sz="1900" dirty="0"/>
              <a:t>Vordefinierte Verhaltensweisen: Blockieren, Überlappen, Ignorieren.</a:t>
            </a:r>
          </a:p>
        </p:txBody>
      </p:sp>
      <p:pic>
        <p:nvPicPr>
          <p:cNvPr id="449" name="Google Shape;449;p24"/>
          <p:cNvPicPr preferRelativeResize="0"/>
          <p:nvPr/>
        </p:nvPicPr>
        <p:blipFill>
          <a:blip r:embed="rId3"/>
          <a:srcRect l="20367" r="20367"/>
          <a:stretch/>
        </p:blipFill>
        <p:spPr>
          <a:xfrm>
            <a:off x="6096000" y="1"/>
            <a:ext cx="6102825"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4" name="Google Shape;454;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25"/>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25"/>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a:solidFill>
                  <a:schemeClr val="dk2"/>
                </a:solidFill>
              </a:rPr>
              <a:t>Kollisionen</a:t>
            </a:r>
            <a:endParaRPr/>
          </a:p>
        </p:txBody>
      </p:sp>
      <p:sp>
        <p:nvSpPr>
          <p:cNvPr id="457" name="Google Shape;457;p25"/>
          <p:cNvSpPr txBox="1">
            <a:spLocks noGrp="1"/>
          </p:cNvSpPr>
          <p:nvPr>
            <p:ph type="body" idx="1"/>
          </p:nvPr>
        </p:nvSpPr>
        <p:spPr>
          <a:xfrm>
            <a:off x="804672" y="2421682"/>
            <a:ext cx="4977578" cy="36392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1800"/>
              <a:buNone/>
            </a:pPr>
            <a:r>
              <a:rPr lang="de-DE" sz="1800" b="1" dirty="0">
                <a:solidFill>
                  <a:schemeClr val="dk2"/>
                </a:solidFill>
              </a:rPr>
              <a:t>Debugging Tools:</a:t>
            </a:r>
            <a:endParaRPr b="1"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Alt + C, um Kollisionsformen zu visualisieren.</a:t>
            </a:r>
            <a:endParaRPr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Zeige Kollision zur Fehlerbehebung im Spiel.</a:t>
            </a:r>
            <a:endParaRPr dirty="0"/>
          </a:p>
          <a:p>
            <a:pPr marL="0" lvl="0" indent="0" algn="l" rtl="0">
              <a:lnSpc>
                <a:spcPct val="90000"/>
              </a:lnSpc>
              <a:spcBef>
                <a:spcPts val="1000"/>
              </a:spcBef>
              <a:spcAft>
                <a:spcPts val="0"/>
              </a:spcAft>
              <a:buClr>
                <a:schemeClr val="dk2"/>
              </a:buClr>
              <a:buSzPts val="1800"/>
              <a:buNone/>
            </a:pPr>
            <a:r>
              <a:rPr lang="de-DE" sz="1800" b="1" dirty="0">
                <a:solidFill>
                  <a:schemeClr val="dk2"/>
                </a:solidFill>
              </a:rPr>
              <a:t>Best Practice:</a:t>
            </a:r>
          </a:p>
          <a:p>
            <a:pPr marL="0" lvl="0" indent="0" algn="l" rtl="0">
              <a:lnSpc>
                <a:spcPct val="90000"/>
              </a:lnSpc>
              <a:spcBef>
                <a:spcPts val="1000"/>
              </a:spcBef>
              <a:spcAft>
                <a:spcPts val="0"/>
              </a:spcAft>
              <a:buClr>
                <a:schemeClr val="dk2"/>
              </a:buClr>
              <a:buSzPts val="1800"/>
              <a:buNone/>
            </a:pPr>
            <a:r>
              <a:rPr lang="de-DE" sz="1800" dirty="0">
                <a:solidFill>
                  <a:schemeClr val="dk2"/>
                </a:solidFill>
              </a:rPr>
              <a:t>Nutze einfache Kollisionsformen, um die Leistung zu verbessern.</a:t>
            </a:r>
            <a:endParaRPr lang="en-US" dirty="0"/>
          </a:p>
        </p:txBody>
      </p:sp>
      <p:grpSp>
        <p:nvGrpSpPr>
          <p:cNvPr id="458" name="Google Shape;458;p25"/>
          <p:cNvGrpSpPr/>
          <p:nvPr/>
        </p:nvGrpSpPr>
        <p:grpSpPr>
          <a:xfrm>
            <a:off x="6369897" y="0"/>
            <a:ext cx="5822103" cy="6685267"/>
            <a:chOff x="6357228" y="0"/>
            <a:chExt cx="5822103" cy="6685267"/>
          </a:xfrm>
        </p:grpSpPr>
        <p:sp>
          <p:nvSpPr>
            <p:cNvPr id="459" name="Google Shape;459;p25"/>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0" name="Google Shape;460;p25"/>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463" name="Google Shape;463;p25" descr="Single gear"/>
          <p:cNvPicPr preferRelativeResize="0"/>
          <p:nvPr/>
        </p:nvPicPr>
        <p:blipFill rotWithShape="1">
          <a:blip r:embed="rId3">
            <a:alphaModFix/>
          </a:blip>
          <a:srcRect/>
          <a:stretch/>
        </p:blipFill>
        <p:spPr>
          <a:xfrm>
            <a:off x="8121726" y="1629089"/>
            <a:ext cx="3620021" cy="362002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F2B3F3A-ACB0-CF81-6C19-B0B96D4F71F5}"/>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spcBef>
                <a:spcPct val="0"/>
              </a:spcBef>
            </a:pPr>
            <a:r>
              <a:rPr lang="en-US" sz="6600" kern="1200" dirty="0">
                <a:solidFill>
                  <a:schemeClr val="tx1"/>
                </a:solidFill>
                <a:latin typeface="+mj-lt"/>
                <a:ea typeface="+mj-ea"/>
                <a:cs typeface="+mj-cs"/>
              </a:rPr>
              <a:t>Components</a:t>
            </a:r>
          </a:p>
        </p:txBody>
      </p:sp>
      <p:sp>
        <p:nvSpPr>
          <p:cNvPr id="3" name="Textplatzhalter 2">
            <a:extLst>
              <a:ext uri="{FF2B5EF4-FFF2-40B4-BE49-F238E27FC236}">
                <a16:creationId xmlns:a16="http://schemas.microsoft.com/office/drawing/2014/main" id="{59D33C83-A604-17D1-94B7-7C6B16B4FD99}"/>
              </a:ext>
            </a:extLst>
          </p:cNvPr>
          <p:cNvSpPr>
            <a:spLocks noGrp="1"/>
          </p:cNvSpPr>
          <p:nvPr>
            <p:ph type="body" idx="1"/>
          </p:nvPr>
        </p:nvSpPr>
        <p:spPr>
          <a:xfrm>
            <a:off x="640080" y="4631161"/>
            <a:ext cx="6692827" cy="1569486"/>
          </a:xfrm>
        </p:spPr>
        <p:txBody>
          <a:bodyPr vert="horz" lIns="91440" tIns="45720" rIns="91440" bIns="45720" rtlCol="0">
            <a:normAutofit lnSpcReduction="10000"/>
          </a:bodyPr>
          <a:lstStyle/>
          <a:p>
            <a:pPr marL="0" indent="0"/>
            <a:r>
              <a:rPr lang="de-DE" sz="1500" kern="1200" dirty="0">
                <a:solidFill>
                  <a:schemeClr val="tx1"/>
                </a:solidFill>
                <a:latin typeface="+mn-lt"/>
                <a:ea typeface="+mn-ea"/>
                <a:cs typeface="+mn-cs"/>
              </a:rPr>
              <a:t>Komponenten sind eine spezielle Art von Objekt, die an Actors als </a:t>
            </a:r>
            <a:r>
              <a:rPr lang="de-DE" sz="1500" b="1" kern="1200" dirty="0">
                <a:solidFill>
                  <a:schemeClr val="tx1"/>
                </a:solidFill>
                <a:latin typeface="+mn-lt"/>
                <a:ea typeface="+mn-ea"/>
                <a:cs typeface="+mn-cs"/>
              </a:rPr>
              <a:t>Unterobjekte</a:t>
            </a:r>
            <a:r>
              <a:rPr lang="de-DE" sz="1500" kern="1200" dirty="0">
                <a:solidFill>
                  <a:schemeClr val="tx1"/>
                </a:solidFill>
                <a:latin typeface="+mn-lt"/>
                <a:ea typeface="+mn-ea"/>
                <a:cs typeface="+mn-cs"/>
              </a:rPr>
              <a:t> angefügt werden können. Komponenten sind nützlich, um </a:t>
            </a:r>
            <a:r>
              <a:rPr lang="de-DE" sz="1500" b="1" kern="1200" dirty="0">
                <a:solidFill>
                  <a:schemeClr val="tx1"/>
                </a:solidFill>
                <a:latin typeface="+mn-lt"/>
                <a:ea typeface="+mn-ea"/>
                <a:cs typeface="+mn-cs"/>
              </a:rPr>
              <a:t>gemeinsame Verhaltensweisen</a:t>
            </a:r>
            <a:r>
              <a:rPr lang="de-DE" sz="1500" kern="1200" dirty="0">
                <a:solidFill>
                  <a:schemeClr val="tx1"/>
                </a:solidFill>
                <a:latin typeface="+mn-lt"/>
                <a:ea typeface="+mn-ea"/>
                <a:cs typeface="+mn-cs"/>
              </a:rPr>
              <a:t> zu teilen, wie die Fähigkeit, eine visuelle Darstellung anzuzeigen oder Geräusche abzuspielen. Sie können auch projektspezifische Konzepte darstellen, wie die Art und Weise, wie ein Fahrzeug Eingaben interpretiert und seine eigene Geschwindigkeit und Orientierung ändert.</a:t>
            </a:r>
            <a:endParaRPr lang="en-US" sz="1500" kern="1200" dirty="0">
              <a:solidFill>
                <a:schemeClr val="tx1"/>
              </a:solidFill>
              <a:latin typeface="+mn-lt"/>
              <a:ea typeface="+mn-ea"/>
              <a:cs typeface="+mn-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oftware, Multimedia-Software enthält.&#10;&#10;Automatisch generierte Beschreibung">
            <a:extLst>
              <a:ext uri="{FF2B5EF4-FFF2-40B4-BE49-F238E27FC236}">
                <a16:creationId xmlns:a16="http://schemas.microsoft.com/office/drawing/2014/main" id="{4C1DEA58-4280-772E-EB9C-35128E10FA99}"/>
              </a:ext>
            </a:extLst>
          </p:cNvPr>
          <p:cNvPicPr>
            <a:picLocks noChangeAspect="1"/>
          </p:cNvPicPr>
          <p:nvPr/>
        </p:nvPicPr>
        <p:blipFill>
          <a:blip r:embed="rId2"/>
          <a:stretch>
            <a:fillRect/>
          </a:stretch>
        </p:blipFill>
        <p:spPr>
          <a:xfrm>
            <a:off x="7821444" y="320040"/>
            <a:ext cx="4007568" cy="5981446"/>
          </a:xfrm>
          <a:prstGeom prst="rect">
            <a:avLst/>
          </a:prstGeom>
        </p:spPr>
      </p:pic>
    </p:spTree>
    <p:extLst>
      <p:ext uri="{BB962C8B-B14F-4D97-AF65-F5344CB8AC3E}">
        <p14:creationId xmlns:p14="http://schemas.microsoft.com/office/powerpoint/2010/main" val="380004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26"/>
          <p:cNvSpPr txBox="1">
            <a:spLocks noGrp="1"/>
          </p:cNvSpPr>
          <p:nvPr>
            <p:ph type="title"/>
          </p:nvPr>
        </p:nvSpPr>
        <p:spPr>
          <a:xfrm>
            <a:off x="8079978" y="741391"/>
            <a:ext cx="3369234" cy="161620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Play"/>
              <a:buNone/>
            </a:pPr>
            <a:r>
              <a:rPr lang="de-DE" sz="3200"/>
              <a:t>Beispiel Teleporter</a:t>
            </a:r>
            <a:endParaRPr/>
          </a:p>
        </p:txBody>
      </p:sp>
      <p:pic>
        <p:nvPicPr>
          <p:cNvPr id="469" name="Google Shape;469;p26"/>
          <p:cNvPicPr preferRelativeResize="0"/>
          <p:nvPr/>
        </p:nvPicPr>
        <p:blipFill>
          <a:blip r:embed="rId3"/>
          <a:srcRect l="9590" r="9590"/>
          <a:stretch/>
        </p:blipFill>
        <p:spPr>
          <a:xfrm>
            <a:off x="20" y="10"/>
            <a:ext cx="7390243" cy="6857990"/>
          </a:xfrm>
          <a:prstGeom prst="rect">
            <a:avLst/>
          </a:prstGeom>
          <a:noFill/>
          <a:ln>
            <a:noFill/>
          </a:ln>
        </p:spPr>
      </p:pic>
      <p:sp>
        <p:nvSpPr>
          <p:cNvPr id="470" name="Google Shape;470;p26"/>
          <p:cNvSpPr/>
          <p:nvPr/>
        </p:nvSpPr>
        <p:spPr>
          <a:xfrm rot="5400000">
            <a:off x="2879677" y="2347416"/>
            <a:ext cx="1630908" cy="7390262"/>
          </a:xfrm>
          <a:prstGeom prst="rect">
            <a:avLst/>
          </a:prstGeom>
          <a:gradFill>
            <a:gsLst>
              <a:gs pos="0">
                <a:schemeClr val="accent5"/>
              </a:gs>
              <a:gs pos="47000">
                <a:srgbClr val="E97132">
                  <a:alpha val="0"/>
                </a:srgbClr>
              </a:gs>
              <a:gs pos="100000">
                <a:srgbClr val="E97132">
                  <a:alpha val="0"/>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26"/>
          <p:cNvSpPr/>
          <p:nvPr/>
        </p:nvSpPr>
        <p:spPr>
          <a:xfrm rot="-5400000">
            <a:off x="-1919061" y="1919060"/>
            <a:ext cx="6854280" cy="3016159"/>
          </a:xfrm>
          <a:prstGeom prst="rect">
            <a:avLst/>
          </a:prstGeom>
          <a:gradFill>
            <a:gsLst>
              <a:gs pos="0">
                <a:schemeClr val="accent5"/>
              </a:gs>
              <a:gs pos="47000">
                <a:srgbClr val="E97132">
                  <a:alpha val="0"/>
                </a:srgbClr>
              </a:gs>
              <a:gs pos="100000">
                <a:srgbClr val="E97132">
                  <a:alpha val="0"/>
                </a:srgbClr>
              </a:gs>
            </a:gsLst>
            <a:lin ang="420000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2" name="Google Shape;472;p26"/>
          <p:cNvSpPr/>
          <p:nvPr/>
        </p:nvSpPr>
        <p:spPr>
          <a:xfrm rot="10800000">
            <a:off x="4461657" y="4425055"/>
            <a:ext cx="2928605" cy="2432945"/>
          </a:xfrm>
          <a:prstGeom prst="rect">
            <a:avLst/>
          </a:prstGeom>
          <a:gradFill>
            <a:gsLst>
              <a:gs pos="0">
                <a:schemeClr val="accent2"/>
              </a:gs>
              <a:gs pos="51000">
                <a:srgbClr val="D86CCC">
                  <a:alpha val="0"/>
                </a:srgbClr>
              </a:gs>
              <a:gs pos="100000">
                <a:srgbClr val="D86CCC">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26"/>
          <p:cNvSpPr txBox="1">
            <a:spLocks noGrp="1"/>
          </p:cNvSpPr>
          <p:nvPr>
            <p:ph type="body" idx="1"/>
          </p:nvPr>
        </p:nvSpPr>
        <p:spPr>
          <a:xfrm>
            <a:off x="8079978" y="2533476"/>
            <a:ext cx="3369234" cy="34478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de-DE" sz="2000" dirty="0"/>
              <a:t>Erstelle einen simplen </a:t>
            </a:r>
            <a:r>
              <a:rPr lang="de-DE" sz="2000" dirty="0" err="1"/>
              <a:t>Teleporter</a:t>
            </a:r>
            <a:r>
              <a:rPr lang="de-DE" sz="2000" dirty="0"/>
              <a:t>, der die Spielfigur bei Berührung automatisch zu einem Zielort teleportiert.</a:t>
            </a:r>
          </a:p>
          <a:p>
            <a:pPr marL="0" lvl="0" indent="0" algn="l" rtl="0">
              <a:lnSpc>
                <a:spcPct val="90000"/>
              </a:lnSpc>
              <a:spcBef>
                <a:spcPts val="0"/>
              </a:spcBef>
              <a:spcAft>
                <a:spcPts val="0"/>
              </a:spcAft>
              <a:buClr>
                <a:schemeClr val="dk1"/>
              </a:buClr>
              <a:buSzPts val="2000"/>
              <a:buNone/>
            </a:pPr>
            <a:endParaRPr lang="de-DE" sz="2000" dirty="0"/>
          </a:p>
          <a:p>
            <a:pPr marL="0" lvl="0" indent="0" algn="l" rtl="0">
              <a:lnSpc>
                <a:spcPct val="90000"/>
              </a:lnSpc>
              <a:spcBef>
                <a:spcPts val="0"/>
              </a:spcBef>
              <a:spcAft>
                <a:spcPts val="0"/>
              </a:spcAft>
              <a:buClr>
                <a:schemeClr val="dk1"/>
              </a:buClr>
              <a:buSzPts val="2000"/>
              <a:buNone/>
            </a:pPr>
            <a:r>
              <a:rPr lang="de-DE" sz="2000" dirty="0"/>
              <a:t>Dazu Bleuprint </a:t>
            </a:r>
            <a:r>
              <a:rPr lang="de-DE" sz="2000" dirty="0" err="1"/>
              <a:t>class</a:t>
            </a:r>
            <a:r>
              <a:rPr lang="de-DE" sz="2000" dirty="0"/>
              <a:t> erstellen (</a:t>
            </a:r>
            <a:r>
              <a:rPr lang="de-DE" sz="2000" dirty="0" err="1"/>
              <a:t>StaticMeshActor</a:t>
            </a:r>
            <a:r>
              <a:rPr lang="de-DE" sz="2000" dirty="0"/>
              <a:t>)</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p27"/>
          <p:cNvSpPr txBox="1">
            <a:spLocks noGrp="1"/>
          </p:cNvSpPr>
          <p:nvPr>
            <p:ph type="title"/>
          </p:nvPr>
        </p:nvSpPr>
        <p:spPr>
          <a:xfrm>
            <a:off x="6417733" y="490537"/>
            <a:ext cx="5291663" cy="16287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dirty="0"/>
              <a:t>Hinweise: Beispiel </a:t>
            </a:r>
            <a:r>
              <a:rPr lang="de-DE" sz="4000" dirty="0" err="1"/>
              <a:t>Teleporter</a:t>
            </a:r>
            <a:endParaRPr dirty="0"/>
          </a:p>
        </p:txBody>
      </p:sp>
      <p:pic>
        <p:nvPicPr>
          <p:cNvPr id="479" name="Google Shape;479;p27"/>
          <p:cNvPicPr preferRelativeResize="0"/>
          <p:nvPr/>
        </p:nvPicPr>
        <p:blipFill>
          <a:blip r:embed="rId3"/>
          <a:srcRect l="16659" r="16659"/>
          <a:stretch/>
        </p:blipFill>
        <p:spPr>
          <a:xfrm>
            <a:off x="2" y="1587"/>
            <a:ext cx="6095999" cy="6856413"/>
          </a:xfrm>
          <a:custGeom>
            <a:avLst/>
            <a:gdLst/>
            <a:ahLst/>
            <a:cxnLst/>
            <a:rect l="l" t="t" r="r" b="b"/>
            <a:pathLst>
              <a:path w="6649908" h="6856413" extrusionOk="0">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grpSp>
        <p:nvGrpSpPr>
          <p:cNvPr id="480" name="Google Shape;480;p27"/>
          <p:cNvGrpSpPr/>
          <p:nvPr/>
        </p:nvGrpSpPr>
        <p:grpSpPr>
          <a:xfrm>
            <a:off x="6417732" y="2385310"/>
            <a:ext cx="5291663" cy="4676971"/>
            <a:chOff x="0" y="792104"/>
            <a:chExt cx="5291663" cy="3054238"/>
          </a:xfrm>
        </p:grpSpPr>
        <p:sp>
          <p:nvSpPr>
            <p:cNvPr id="481" name="Google Shape;481;p27"/>
            <p:cNvSpPr/>
            <p:nvPr/>
          </p:nvSpPr>
          <p:spPr>
            <a:xfrm>
              <a:off x="0" y="1146344"/>
              <a:ext cx="5291663" cy="1814400"/>
            </a:xfrm>
            <a:prstGeom prst="rect">
              <a:avLst/>
            </a:prstGeom>
            <a:solidFill>
              <a:schemeClr val="lt1">
                <a:alpha val="89803"/>
              </a:schemeClr>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txBox="1"/>
            <p:nvPr/>
          </p:nvSpPr>
          <p:spPr>
            <a:xfrm>
              <a:off x="0" y="1146342"/>
              <a:ext cx="5291663" cy="2700000"/>
            </a:xfrm>
            <a:prstGeom prst="rect">
              <a:avLst/>
            </a:prstGeom>
            <a:noFill/>
            <a:ln>
              <a:noFill/>
            </a:ln>
          </p:spPr>
          <p:txBody>
            <a:bodyPr spcFirstLastPara="1" wrap="square" lIns="410675" tIns="499850" rIns="410675" bIns="170675" anchor="t"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Kollision (</a:t>
              </a:r>
              <a:r>
                <a:rPr lang="de-DE" sz="2400" b="0" i="0" u="none" strike="noStrike" cap="none" dirty="0" err="1">
                  <a:solidFill>
                    <a:schemeClr val="dk1"/>
                  </a:solidFill>
                  <a:latin typeface="Arial"/>
                  <a:ea typeface="Arial"/>
                  <a:cs typeface="Arial"/>
                  <a:sym typeface="Arial"/>
                </a:rPr>
                <a:t>Overlap</a:t>
              </a:r>
              <a:r>
                <a:rPr lang="de-DE" sz="2400" b="0" i="0" u="none" strike="noStrike" cap="none" dirty="0">
                  <a:solidFill>
                    <a:schemeClr val="dk1"/>
                  </a:solidFill>
                  <a:latin typeface="Arial"/>
                  <a:ea typeface="Arial"/>
                  <a:cs typeface="Arial"/>
                  <a:sym typeface="Arial"/>
                </a:rPr>
                <a:t> Event)</a:t>
              </a:r>
              <a:endParaRPr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Get</a:t>
              </a:r>
              <a:r>
                <a:rPr lang="de-DE" sz="2400" b="0" i="0" u="none" strike="noStrike" cap="none" dirty="0">
                  <a:solidFill>
                    <a:schemeClr val="dk1"/>
                  </a:solidFill>
                  <a:latin typeface="Arial"/>
                  <a:ea typeface="Arial"/>
                  <a:cs typeface="Arial"/>
                  <a:sym typeface="Arial"/>
                </a:rPr>
                <a:t> Actor Location</a:t>
              </a:r>
            </a:p>
            <a:p>
              <a:pPr marL="228600" marR="0" lvl="1" indent="-228600" algn="l" rtl="0">
                <a:lnSpc>
                  <a:spcPct val="90000"/>
                </a:lnSpc>
                <a:spcBef>
                  <a:spcPts val="360"/>
                </a:spcBef>
                <a:spcAft>
                  <a:spcPts val="0"/>
                </a:spcAft>
                <a:buClr>
                  <a:schemeClr val="dk1"/>
                </a:buClr>
                <a:buSzPts val="2400"/>
                <a:buFont typeface="Arial"/>
                <a:buChar char="•"/>
              </a:pPr>
              <a:r>
                <a:rPr lang="de-DE" sz="2400" dirty="0">
                  <a:solidFill>
                    <a:schemeClr val="dk1"/>
                  </a:solidFill>
                </a:rPr>
                <a:t>Break Vector</a:t>
              </a:r>
            </a:p>
            <a:p>
              <a:pPr marL="228600" lvl="1" indent="-228600">
                <a:lnSpc>
                  <a:spcPct val="90000"/>
                </a:lnSpc>
                <a:spcBef>
                  <a:spcPts val="360"/>
                </a:spcBef>
                <a:buClr>
                  <a:schemeClr val="dk1"/>
                </a:buClr>
                <a:buSzPts val="2400"/>
                <a:buFont typeface="Arial"/>
                <a:buChar char="•"/>
              </a:pPr>
              <a:r>
                <a:rPr lang="de-DE" sz="2400" dirty="0">
                  <a:solidFill>
                    <a:schemeClr val="dk1"/>
                  </a:solidFill>
                </a:rPr>
                <a:t>Aktuelle Location + X</a:t>
              </a:r>
              <a:endParaRPr lang="de-DE"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Make</a:t>
              </a:r>
              <a:r>
                <a:rPr lang="de-DE" sz="2400" b="0" i="0" u="none" strike="noStrike" cap="none" dirty="0">
                  <a:solidFill>
                    <a:schemeClr val="dk1"/>
                  </a:solidFill>
                  <a:latin typeface="Arial"/>
                  <a:ea typeface="Arial"/>
                  <a:cs typeface="Arial"/>
                  <a:sym typeface="Arial"/>
                </a:rPr>
                <a:t> </a:t>
              </a:r>
              <a:r>
                <a:rPr lang="de-DE" sz="2400" dirty="0">
                  <a:solidFill>
                    <a:schemeClr val="dk1"/>
                  </a:solidFill>
                </a:rPr>
                <a:t>V</a:t>
              </a:r>
              <a:r>
                <a:rPr lang="de-DE" sz="2400" b="0" i="0" u="none" strike="noStrike" cap="none" dirty="0">
                  <a:solidFill>
                    <a:schemeClr val="dk1"/>
                  </a:solidFill>
                  <a:latin typeface="Arial"/>
                  <a:ea typeface="Arial"/>
                  <a:cs typeface="Arial"/>
                  <a:sym typeface="Arial"/>
                </a:rPr>
                <a:t>ector</a:t>
              </a:r>
              <a:r>
                <a:rPr lang="de-DE" sz="2400" dirty="0">
                  <a:solidFill>
                    <a:schemeClr val="dk1"/>
                  </a:solidFill>
                </a:rPr>
                <a:t> </a:t>
              </a: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Set </a:t>
              </a:r>
              <a:r>
                <a:rPr lang="de-DE" sz="2400" dirty="0">
                  <a:solidFill>
                    <a:schemeClr val="dk1"/>
                  </a:solidFill>
                </a:rPr>
                <a:t>A</a:t>
              </a:r>
              <a:r>
                <a:rPr lang="de-DE" sz="2400" b="0" i="0" u="none" strike="noStrike" cap="none" dirty="0">
                  <a:solidFill>
                    <a:schemeClr val="dk1"/>
                  </a:solidFill>
                  <a:latin typeface="Arial"/>
                  <a:ea typeface="Arial"/>
                  <a:cs typeface="Arial"/>
                  <a:sym typeface="Arial"/>
                </a:rPr>
                <a:t>ctor </a:t>
              </a:r>
              <a:r>
                <a:rPr lang="de-DE" sz="2400" b="0" i="0" u="none" strike="noStrike" cap="none" dirty="0" err="1">
                  <a:solidFill>
                    <a:schemeClr val="dk1"/>
                  </a:solidFill>
                  <a:latin typeface="Arial"/>
                  <a:ea typeface="Arial"/>
                  <a:cs typeface="Arial"/>
                  <a:sym typeface="Arial"/>
                </a:rPr>
                <a:t>location</a:t>
              </a:r>
              <a:endParaRPr lang="de-DE" sz="2400" b="0" i="0" u="none" strike="noStrike" cap="none" dirty="0">
                <a:solidFill>
                  <a:schemeClr val="dk1"/>
                </a:solidFill>
                <a:latin typeface="Arial"/>
                <a:ea typeface="Arial"/>
                <a:cs typeface="Arial"/>
                <a:sym typeface="Arial"/>
              </a:endParaRPr>
            </a:p>
          </p:txBody>
        </p:sp>
        <p:sp>
          <p:nvSpPr>
            <p:cNvPr id="483" name="Google Shape;483;p27"/>
            <p:cNvSpPr/>
            <p:nvPr/>
          </p:nvSpPr>
          <p:spPr>
            <a:xfrm>
              <a:off x="264583" y="792104"/>
              <a:ext cx="3704164" cy="708480"/>
            </a:xfrm>
            <a:prstGeom prst="roundRect">
              <a:avLst>
                <a:gd name="adj" fmla="val 16667"/>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txBox="1"/>
            <p:nvPr/>
          </p:nvSpPr>
          <p:spPr>
            <a:xfrm>
              <a:off x="299168" y="826689"/>
              <a:ext cx="3634994" cy="639310"/>
            </a:xfrm>
            <a:prstGeom prst="rect">
              <a:avLst/>
            </a:prstGeom>
            <a:noFill/>
            <a:ln>
              <a:noFill/>
            </a:ln>
          </p:spPr>
          <p:txBody>
            <a:bodyPr spcFirstLastPara="1" wrap="square" lIns="140000" tIns="0" rIns="14000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de-DE" sz="2400">
                  <a:solidFill>
                    <a:schemeClr val="lt1"/>
                  </a:solidFill>
                  <a:latin typeface="Arial"/>
                  <a:ea typeface="Arial"/>
                  <a:cs typeface="Arial"/>
                  <a:sym typeface="Arial"/>
                </a:rPr>
                <a:t>Relevante Komponenten:</a:t>
              </a:r>
              <a:endParaRPr sz="2400">
                <a:solidFill>
                  <a:schemeClr val="lt1"/>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28"/>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28"/>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a:solidFill>
                  <a:schemeClr val="dk2"/>
                </a:solidFill>
              </a:rPr>
              <a:t>Beispiel: Teleporter Lösung</a:t>
            </a:r>
            <a:endParaRPr/>
          </a:p>
        </p:txBody>
      </p:sp>
      <p:pic>
        <p:nvPicPr>
          <p:cNvPr id="491" name="Google Shape;491;p28"/>
          <p:cNvPicPr preferRelativeResize="0">
            <a:picLocks noGrp="1"/>
          </p:cNvPicPr>
          <p:nvPr>
            <p:ph type="body" idx="1"/>
          </p:nvPr>
        </p:nvPicPr>
        <p:blipFill rotWithShape="1">
          <a:blip r:embed="rId3">
            <a:alphaModFix/>
          </a:blip>
          <a:srcRect b="21679"/>
          <a:stretch/>
        </p:blipFill>
        <p:spPr>
          <a:xfrm>
            <a:off x="-1" y="10"/>
            <a:ext cx="12192001" cy="4201449"/>
          </a:xfrm>
          <a:prstGeom prst="rect">
            <a:avLst/>
          </a:prstGeom>
          <a:noFill/>
          <a:ln>
            <a:noFill/>
          </a:ln>
        </p:spPr>
      </p:pic>
      <p:grpSp>
        <p:nvGrpSpPr>
          <p:cNvPr id="492" name="Google Shape;492;p28"/>
          <p:cNvGrpSpPr/>
          <p:nvPr/>
        </p:nvGrpSpPr>
        <p:grpSpPr>
          <a:xfrm>
            <a:off x="-1" y="2941813"/>
            <a:ext cx="12188952" cy="1828800"/>
            <a:chOff x="-305" y="3144820"/>
            <a:chExt cx="9182100" cy="1551136"/>
          </a:xfrm>
        </p:grpSpPr>
        <p:sp>
          <p:nvSpPr>
            <p:cNvPr id="493" name="Google Shape;493;p28"/>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28"/>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p28"/>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28"/>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6" name="Google Shape;116;p2"/>
          <p:cNvSpPr/>
          <p:nvPr/>
        </p:nvSpPr>
        <p:spPr>
          <a:xfrm>
            <a:off x="305" y="9728"/>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7" name="Google Shape;117;p2"/>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dirty="0">
                <a:solidFill>
                  <a:schemeClr val="dk2"/>
                </a:solidFill>
              </a:rPr>
              <a:t>Inhalt</a:t>
            </a:r>
            <a:endParaRPr dirty="0"/>
          </a:p>
        </p:txBody>
      </p:sp>
      <p:grpSp>
        <p:nvGrpSpPr>
          <p:cNvPr id="119" name="Google Shape;119;p2"/>
          <p:cNvGrpSpPr/>
          <p:nvPr/>
        </p:nvGrpSpPr>
        <p:grpSpPr>
          <a:xfrm>
            <a:off x="6369897" y="0"/>
            <a:ext cx="5822103" cy="6685267"/>
            <a:chOff x="6357228" y="0"/>
            <a:chExt cx="5822103" cy="6685267"/>
          </a:xfrm>
        </p:grpSpPr>
        <p:sp>
          <p:nvSpPr>
            <p:cNvPr id="120" name="Google Shape;120;p2"/>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2"/>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124" name="Google Shape;124;p2" descr="Zahnräder"/>
          <p:cNvPicPr preferRelativeResize="0"/>
          <p:nvPr/>
        </p:nvPicPr>
        <p:blipFill rotWithShape="1">
          <a:blip r:embed="rId3">
            <a:alphaModFix/>
          </a:blip>
          <a:srcRect/>
          <a:stretch/>
        </p:blipFill>
        <p:spPr>
          <a:xfrm>
            <a:off x="8121726" y="1629089"/>
            <a:ext cx="3620021" cy="3620021"/>
          </a:xfrm>
          <a:prstGeom prst="rect">
            <a:avLst/>
          </a:prstGeom>
          <a:noFill/>
          <a:ln>
            <a:noFill/>
          </a:ln>
        </p:spPr>
      </p:pic>
      <p:graphicFrame>
        <p:nvGraphicFramePr>
          <p:cNvPr id="126" name="Google Shape;118;p2">
            <a:extLst>
              <a:ext uri="{FF2B5EF4-FFF2-40B4-BE49-F238E27FC236}">
                <a16:creationId xmlns:a16="http://schemas.microsoft.com/office/drawing/2014/main" id="{3585E354-E7EC-2AB5-B704-0C285A9932D2}"/>
              </a:ext>
            </a:extLst>
          </p:cNvPr>
          <p:cNvGraphicFramePr/>
          <p:nvPr>
            <p:extLst>
              <p:ext uri="{D42A27DB-BD31-4B8C-83A1-F6EECF244321}">
                <p14:modId xmlns:p14="http://schemas.microsoft.com/office/powerpoint/2010/main" val="1049082370"/>
              </p:ext>
            </p:extLst>
          </p:nvPr>
        </p:nvGraphicFramePr>
        <p:xfrm>
          <a:off x="804672" y="2421682"/>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2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02" name="Google Shape;502;p29"/>
          <p:cNvGrpSpPr/>
          <p:nvPr/>
        </p:nvGrpSpPr>
        <p:grpSpPr>
          <a:xfrm>
            <a:off x="4" y="1216597"/>
            <a:ext cx="731521" cy="673460"/>
            <a:chOff x="3940602" y="308034"/>
            <a:chExt cx="2116791" cy="3428999"/>
          </a:xfrm>
        </p:grpSpPr>
        <p:sp>
          <p:nvSpPr>
            <p:cNvPr id="503" name="Google Shape;503;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06" name="Google Shape;506;p29"/>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29"/>
          <p:cNvSpPr txBox="1">
            <a:spLocks noGrp="1"/>
          </p:cNvSpPr>
          <p:nvPr>
            <p:ph type="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Aufgabe: Teleporter zu Random Zielzone</a:t>
            </a:r>
            <a:endParaRPr/>
          </a:p>
        </p:txBody>
      </p:sp>
      <p:sp>
        <p:nvSpPr>
          <p:cNvPr id="508" name="Google Shape;508;p29"/>
          <p:cNvSpPr txBox="1">
            <a:spLocks noGrp="1"/>
          </p:cNvSpPr>
          <p:nvPr>
            <p:ph type="body" idx="1"/>
          </p:nvPr>
        </p:nvSpPr>
        <p:spPr>
          <a:xfrm>
            <a:off x="1045028" y="3017522"/>
            <a:ext cx="9941319" cy="31246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de-DE" sz="2400" dirty="0"/>
              <a:t>Erstelle einen simplen </a:t>
            </a:r>
            <a:r>
              <a:rPr lang="de-DE" sz="2400" dirty="0" err="1"/>
              <a:t>Teleporter</a:t>
            </a:r>
            <a:r>
              <a:rPr lang="de-DE" sz="2400" dirty="0"/>
              <a:t>, der die Spielfigur bei Berührung automatisch zu einem zufälligen Zielort teleportiert.</a:t>
            </a:r>
            <a:endParaRPr sz="2400" dirty="0"/>
          </a:p>
          <a:p>
            <a:pPr marL="0" lvl="0" indent="0" algn="l" rtl="0">
              <a:lnSpc>
                <a:spcPct val="90000"/>
              </a:lnSpc>
              <a:spcBef>
                <a:spcPts val="0"/>
              </a:spcBef>
              <a:spcAft>
                <a:spcPts val="0"/>
              </a:spcAft>
              <a:buClr>
                <a:schemeClr val="dk1"/>
              </a:buClr>
              <a:buSzPts val="2400"/>
              <a:buNone/>
            </a:pPr>
            <a:endParaRPr sz="2400" dirty="0"/>
          </a:p>
          <a:p>
            <a:pPr marL="0" lvl="0" indent="0" algn="l" rtl="0">
              <a:lnSpc>
                <a:spcPct val="90000"/>
              </a:lnSpc>
              <a:spcBef>
                <a:spcPts val="0"/>
              </a:spcBef>
              <a:spcAft>
                <a:spcPts val="0"/>
              </a:spcAft>
              <a:buClr>
                <a:schemeClr val="dk1"/>
              </a:buClr>
              <a:buSzPts val="2400"/>
              <a:buNone/>
            </a:pPr>
            <a:r>
              <a:rPr lang="de-DE" sz="2400" dirty="0"/>
              <a:t>Material Dazu in: </a:t>
            </a:r>
            <a:endParaRPr sz="2400" dirty="0"/>
          </a:p>
          <a:p>
            <a:pPr marL="0" lvl="0" indent="0" algn="l" rtl="0">
              <a:spcBef>
                <a:spcPts val="0"/>
              </a:spcBef>
              <a:spcAft>
                <a:spcPts val="0"/>
              </a:spcAft>
              <a:buClr>
                <a:schemeClr val="dk1"/>
              </a:buClr>
              <a:buSzPts val="1100"/>
              <a:buNone/>
            </a:pPr>
            <a:r>
              <a:rPr lang="de-DE" sz="2400" dirty="0"/>
              <a:t>/Game/</a:t>
            </a:r>
            <a:r>
              <a:rPr lang="de-DE" sz="2400" dirty="0" err="1"/>
              <a:t>SocialSkills_Beispiele</a:t>
            </a:r>
            <a:r>
              <a:rPr lang="de-DE" sz="2400" dirty="0"/>
              <a:t>/</a:t>
            </a:r>
            <a:r>
              <a:rPr lang="de-DE" sz="2400" dirty="0" err="1"/>
              <a:t>TeleporterExample</a:t>
            </a:r>
            <a:r>
              <a:rPr lang="de-DE" sz="2400" dirty="0"/>
              <a:t>/</a:t>
            </a:r>
            <a:r>
              <a:rPr lang="de-DE" sz="2400" dirty="0" err="1"/>
              <a:t>Aufgabe_RandomZiel</a:t>
            </a:r>
            <a:endParaRPr lang="de-DE" sz="2400" dirty="0"/>
          </a:p>
          <a:p>
            <a:pPr marL="0" lvl="0" indent="0" algn="l" rtl="0">
              <a:spcBef>
                <a:spcPts val="0"/>
              </a:spcBef>
              <a:spcAft>
                <a:spcPts val="0"/>
              </a:spcAft>
              <a:buClr>
                <a:schemeClr val="dk1"/>
              </a:buClr>
              <a:buSzPts val="1100"/>
              <a:buNone/>
            </a:pPr>
            <a:endParaRPr lang="de-DE" sz="2400" dirty="0"/>
          </a:p>
          <a:p>
            <a:pPr marL="0" lvl="0" indent="0" algn="l" rtl="0">
              <a:spcBef>
                <a:spcPts val="0"/>
              </a:spcBef>
              <a:spcAft>
                <a:spcPts val="0"/>
              </a:spcAft>
              <a:buClr>
                <a:schemeClr val="dk1"/>
              </a:buClr>
              <a:buSzPts val="1100"/>
              <a:buNone/>
            </a:pPr>
            <a:r>
              <a:rPr lang="de-DE" sz="2400" dirty="0"/>
              <a:t>Arbeiten in: </a:t>
            </a:r>
          </a:p>
          <a:p>
            <a:pPr marL="0" lvl="0" indent="0" algn="l" rtl="0">
              <a:spcBef>
                <a:spcPts val="0"/>
              </a:spcBef>
              <a:spcAft>
                <a:spcPts val="0"/>
              </a:spcAft>
              <a:buClr>
                <a:schemeClr val="dk1"/>
              </a:buClr>
              <a:buSzPts val="1100"/>
              <a:buNone/>
            </a:pPr>
            <a:r>
              <a:rPr lang="de-DE" sz="2400" dirty="0" err="1"/>
              <a:t>ZusatzOffset_TP</a:t>
            </a:r>
            <a:endParaRPr sz="2400" dirty="0"/>
          </a:p>
        </p:txBody>
      </p:sp>
      <p:cxnSp>
        <p:nvCxnSpPr>
          <p:cNvPr id="509" name="Google Shape;509;p29"/>
          <p:cNvCxnSpPr/>
          <p:nvPr/>
        </p:nvCxnSpPr>
        <p:spPr>
          <a:xfrm rot="10800000">
            <a:off x="838200" y="6485313"/>
            <a:ext cx="10515600" cy="0"/>
          </a:xfrm>
          <a:prstGeom prst="straightConnector1">
            <a:avLst/>
          </a:prstGeom>
          <a:noFill/>
          <a:ln w="57150" cap="flat" cmpd="sng">
            <a:solidFill>
              <a:schemeClr val="accent4"/>
            </a:solidFill>
            <a:prstDash val="solid"/>
            <a:miter lim="800000"/>
            <a:headEnd type="none" w="sm" len="sm"/>
            <a:tailEnd type="none" w="sm" len="sm"/>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3"/>
        <p:cNvGrpSpPr/>
        <p:nvPr/>
      </p:nvGrpSpPr>
      <p:grpSpPr>
        <a:xfrm>
          <a:off x="0" y="0"/>
          <a:ext cx="0" cy="0"/>
          <a:chOff x="0" y="0"/>
          <a:chExt cx="0" cy="0"/>
        </a:xfrm>
      </p:grpSpPr>
      <p:sp>
        <p:nvSpPr>
          <p:cNvPr id="514" name="Google Shape;514;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0"/>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0"/>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30"/>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30"/>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Play"/>
              <a:buNone/>
            </a:pPr>
            <a:r>
              <a:rPr lang="de-DE" sz="4000">
                <a:solidFill>
                  <a:srgbClr val="FFFFFF"/>
                </a:solidFill>
              </a:rPr>
              <a:t>Hinweise: Teleporter zu Random Zielzone</a:t>
            </a:r>
            <a:endParaRPr/>
          </a:p>
        </p:txBody>
      </p:sp>
      <p:grpSp>
        <p:nvGrpSpPr>
          <p:cNvPr id="519" name="Google Shape;519;p30"/>
          <p:cNvGrpSpPr/>
          <p:nvPr/>
        </p:nvGrpSpPr>
        <p:grpSpPr>
          <a:xfrm>
            <a:off x="1409970" y="2641873"/>
            <a:ext cx="9396000" cy="3134216"/>
            <a:chOff x="765914" y="529294"/>
            <a:chExt cx="9396000" cy="3134216"/>
          </a:xfrm>
        </p:grpSpPr>
        <p:sp>
          <p:nvSpPr>
            <p:cNvPr id="520" name="Google Shape;520;p30"/>
            <p:cNvSpPr/>
            <p:nvPr/>
          </p:nvSpPr>
          <p:spPr>
            <a:xfrm>
              <a:off x="1953914" y="529294"/>
              <a:ext cx="1944000" cy="1944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765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p:nvPr/>
          </p:nvSpPr>
          <p:spPr>
            <a:xfrm>
              <a:off x="765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all actors of class</a:t>
              </a:r>
              <a:endParaRPr sz="3600">
                <a:solidFill>
                  <a:schemeClr val="dk1"/>
                </a:solidFill>
                <a:latin typeface="Arial"/>
                <a:ea typeface="Arial"/>
                <a:cs typeface="Arial"/>
                <a:sym typeface="Arial"/>
              </a:endParaRPr>
            </a:p>
          </p:txBody>
        </p:sp>
        <p:sp>
          <p:nvSpPr>
            <p:cNvPr id="523" name="Google Shape;523;p30"/>
            <p:cNvSpPr/>
            <p:nvPr/>
          </p:nvSpPr>
          <p:spPr>
            <a:xfrm>
              <a:off x="7029914" y="529294"/>
              <a:ext cx="1944000" cy="1944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841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p:nvPr/>
          </p:nvSpPr>
          <p:spPr>
            <a:xfrm>
              <a:off x="5841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actor location</a:t>
              </a:r>
              <a:endParaRPr sz="3600">
                <a:solidFill>
                  <a:schemeClr val="dk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9"/>
        <p:cNvGrpSpPr/>
        <p:nvPr/>
      </p:nvGrpSpPr>
      <p:grpSpPr>
        <a:xfrm>
          <a:off x="0" y="0"/>
          <a:ext cx="0" cy="0"/>
          <a:chOff x="0" y="0"/>
          <a:chExt cx="0" cy="0"/>
        </a:xfrm>
      </p:grpSpPr>
      <p:sp>
        <p:nvSpPr>
          <p:cNvPr id="530" name="Google Shape;530;p3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31" name="Google Shape;531;p31"/>
          <p:cNvPicPr preferRelativeResize="0"/>
          <p:nvPr/>
        </p:nvPicPr>
        <p:blipFill rotWithShape="1">
          <a:blip r:embed="rId3">
            <a:alphaModFix/>
          </a:blip>
          <a:srcRect l="11844" r="5100" b="1"/>
          <a:stretch/>
        </p:blipFill>
        <p:spPr>
          <a:xfrm>
            <a:off x="4547937" y="-5"/>
            <a:ext cx="7644062" cy="3681406"/>
          </a:xfrm>
          <a:prstGeom prst="rect">
            <a:avLst/>
          </a:prstGeom>
          <a:noFill/>
          <a:ln>
            <a:noFill/>
          </a:ln>
        </p:spPr>
      </p:pic>
      <p:pic>
        <p:nvPicPr>
          <p:cNvPr id="532" name="Google Shape;532;p31"/>
          <p:cNvPicPr preferRelativeResize="0"/>
          <p:nvPr/>
        </p:nvPicPr>
        <p:blipFill rotWithShape="1">
          <a:blip r:embed="rId4">
            <a:alphaModFix/>
          </a:blip>
          <a:srcRect r="-1" b="5552"/>
          <a:stretch/>
        </p:blipFill>
        <p:spPr>
          <a:xfrm>
            <a:off x="4547938" y="3681409"/>
            <a:ext cx="7644062" cy="3176595"/>
          </a:xfrm>
          <a:prstGeom prst="rect">
            <a:avLst/>
          </a:prstGeom>
          <a:noFill/>
          <a:ln>
            <a:noFill/>
          </a:ln>
        </p:spPr>
      </p:pic>
      <p:sp>
        <p:nvSpPr>
          <p:cNvPr id="533" name="Google Shape;533;p3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31"/>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Lösung: </a:t>
            </a:r>
            <a:r>
              <a:rPr lang="de-DE" sz="5000" dirty="0" err="1">
                <a:solidFill>
                  <a:schemeClr val="lt1"/>
                </a:solidFill>
                <a:latin typeface="Play"/>
                <a:ea typeface="Play"/>
                <a:cs typeface="Play"/>
                <a:sym typeface="Play"/>
              </a:rPr>
              <a:t>Teleporter</a:t>
            </a:r>
            <a:r>
              <a:rPr lang="de-DE" sz="5000" dirty="0">
                <a:solidFill>
                  <a:schemeClr val="lt1"/>
                </a:solidFill>
                <a:latin typeface="Play"/>
                <a:ea typeface="Play"/>
                <a:cs typeface="Play"/>
                <a:sym typeface="Play"/>
              </a:rPr>
              <a:t> zu Random Zielzone</a:t>
            </a:r>
            <a:endParaRPr dirty="0"/>
          </a:p>
        </p:txBody>
      </p:sp>
      <p:cxnSp>
        <p:nvCxnSpPr>
          <p:cNvPr id="535" name="Google Shape;535;p31"/>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0"/>
        <p:cNvGrpSpPr/>
        <p:nvPr/>
      </p:nvGrpSpPr>
      <p:grpSpPr>
        <a:xfrm>
          <a:off x="0" y="0"/>
          <a:ext cx="0" cy="0"/>
          <a:chOff x="0" y="0"/>
          <a:chExt cx="0" cy="0"/>
        </a:xfrm>
      </p:grpSpPr>
      <p:sp useBgFill="1">
        <p:nvSpPr>
          <p:cNvPr id="547" name="Rectangle 5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creenshot, PC-Spiel, Digitales Compositing, Spielesoftware enthält.&#10;&#10;Automatisch generierte Beschreibung">
            <a:extLst>
              <a:ext uri="{FF2B5EF4-FFF2-40B4-BE49-F238E27FC236}">
                <a16:creationId xmlns:a16="http://schemas.microsoft.com/office/drawing/2014/main" id="{C176F14A-C816-8E93-D850-9125D8CE8690}"/>
              </a:ext>
            </a:extLst>
          </p:cNvPr>
          <p:cNvPicPr>
            <a:picLocks noChangeAspect="1"/>
          </p:cNvPicPr>
          <p:nvPr/>
        </p:nvPicPr>
        <p:blipFill>
          <a:blip r:embed="rId3"/>
          <a:srcRect l="596"/>
          <a:stretch/>
        </p:blipFill>
        <p:spPr>
          <a:xfrm>
            <a:off x="1" y="10"/>
            <a:ext cx="9669642" cy="6857990"/>
          </a:xfrm>
          <a:prstGeom prst="rect">
            <a:avLst/>
          </a:prstGeom>
        </p:spPr>
      </p:pic>
      <p:sp>
        <p:nvSpPr>
          <p:cNvPr id="549" name="Rectangle 5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Google Shape;541;g31c6281000a_0_11"/>
          <p:cNvSpPr txBox="1">
            <a:spLocks noGrp="1"/>
          </p:cNvSpPr>
          <p:nvPr>
            <p:ph type="title"/>
          </p:nvPr>
        </p:nvSpPr>
        <p:spPr>
          <a:xfrm>
            <a:off x="753161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de-DE" sz="4000"/>
              <a:t>Aufgabe: Zusatz</a:t>
            </a:r>
          </a:p>
        </p:txBody>
      </p:sp>
      <p:sp>
        <p:nvSpPr>
          <p:cNvPr id="542" name="Google Shape;542;g31c6281000a_0_11"/>
          <p:cNvSpPr txBox="1">
            <a:spLocks noGrp="1"/>
          </p:cNvSpPr>
          <p:nvPr>
            <p:ph type="body" idx="1"/>
          </p:nvPr>
        </p:nvSpPr>
        <p:spPr>
          <a:xfrm>
            <a:off x="7531610" y="2434201"/>
            <a:ext cx="3822189" cy="3742762"/>
          </a:xfrm>
          <a:prstGeom prst="rect">
            <a:avLst/>
          </a:prstGeom>
        </p:spPr>
        <p:txBody>
          <a:bodyPr spcFirstLastPara="1" lIns="91425" tIns="45700" rIns="91425" bIns="45700" anchorCtr="0">
            <a:normAutofit lnSpcReduction="10000"/>
          </a:bodyPr>
          <a:lstStyle/>
          <a:p>
            <a:pPr marL="0" lvl="0" indent="0" rtl="0">
              <a:spcBef>
                <a:spcPts val="1000"/>
              </a:spcBef>
              <a:spcAft>
                <a:spcPts val="0"/>
              </a:spcAft>
              <a:buNone/>
            </a:pPr>
            <a:r>
              <a:rPr lang="de-DE" sz="2000" dirty="0"/>
              <a:t>Verschiebe den Spielercharakter nach oben, sodass er nicht im Boden landet.</a:t>
            </a:r>
          </a:p>
          <a:p>
            <a:pPr marL="0" lvl="0" indent="0" rtl="0">
              <a:spcBef>
                <a:spcPts val="1000"/>
              </a:spcBef>
              <a:spcAft>
                <a:spcPts val="0"/>
              </a:spcAft>
              <a:buNone/>
            </a:pPr>
            <a:endParaRPr lang="de-DE" sz="2000" dirty="0"/>
          </a:p>
          <a:p>
            <a:pPr marL="0" lvl="0" indent="0" rtl="0">
              <a:spcBef>
                <a:spcPts val="1000"/>
              </a:spcBef>
              <a:spcAft>
                <a:spcPts val="0"/>
              </a:spcAft>
              <a:buNone/>
            </a:pPr>
            <a:r>
              <a:rPr lang="de-DE" sz="2000" dirty="0"/>
              <a:t>Material dazu in:</a:t>
            </a:r>
            <a:br>
              <a:rPr lang="de-DE" sz="2000" dirty="0"/>
            </a:br>
            <a:br>
              <a:rPr lang="de-DE" sz="2000" dirty="0"/>
            </a:br>
            <a:r>
              <a:rPr lang="de-DE" sz="2000" dirty="0"/>
              <a:t>/Game/</a:t>
            </a:r>
            <a:r>
              <a:rPr lang="de-DE" sz="2000" dirty="0" err="1"/>
              <a:t>SocialSkills_Beispiele</a:t>
            </a:r>
            <a:r>
              <a:rPr lang="de-DE" sz="2000" dirty="0"/>
              <a:t>/</a:t>
            </a:r>
            <a:r>
              <a:rPr lang="de-DE" sz="2000" dirty="0" err="1"/>
              <a:t>TeleporterExample</a:t>
            </a:r>
            <a:r>
              <a:rPr lang="de-DE" sz="2000" dirty="0"/>
              <a:t>/</a:t>
            </a:r>
            <a:r>
              <a:rPr lang="de-DE" sz="2000" dirty="0" err="1"/>
              <a:t>Aufgabe_ZusatzOffset</a:t>
            </a:r>
            <a:endParaRPr lang="de-DE" sz="2000" dirty="0"/>
          </a:p>
          <a:p>
            <a:pPr marL="0" lvl="0" indent="0" rtl="0">
              <a:spcBef>
                <a:spcPts val="1000"/>
              </a:spcBef>
              <a:spcAft>
                <a:spcPts val="0"/>
              </a:spcAft>
              <a:buNone/>
            </a:pPr>
            <a:r>
              <a:rPr lang="de-DE" sz="2000" dirty="0"/>
              <a:t>Arbeiten in:</a:t>
            </a:r>
          </a:p>
          <a:p>
            <a:pPr marL="0" lvl="0" indent="0" rtl="0">
              <a:spcBef>
                <a:spcPts val="1000"/>
              </a:spcBef>
              <a:spcAft>
                <a:spcPts val="0"/>
              </a:spcAft>
              <a:buNone/>
            </a:pPr>
            <a:r>
              <a:rPr lang="de-DE" sz="2000" dirty="0"/>
              <a:t>Zusatz Offset Tp</a:t>
            </a:r>
          </a:p>
          <a:p>
            <a:pPr marL="0" lvl="0" indent="0" rtl="0">
              <a:spcBef>
                <a:spcPts val="1000"/>
              </a:spcBef>
              <a:spcAft>
                <a:spcPts val="0"/>
              </a:spcAft>
              <a:buClr>
                <a:schemeClr val="dk1"/>
              </a:buClr>
              <a:buSzPts val="1100"/>
              <a:buFont typeface="Arial"/>
              <a:buNone/>
            </a:pPr>
            <a:endParaRPr lang="de-DE" sz="2000" dirty="0"/>
          </a:p>
          <a:p>
            <a:pPr marL="0" lvl="0" indent="0" rtl="0">
              <a:spcBef>
                <a:spcPts val="1000"/>
              </a:spcBef>
              <a:spcAft>
                <a:spcPts val="0"/>
              </a:spcAft>
              <a:buNone/>
            </a:pPr>
            <a:endParaRPr lang="de-DE"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32"/>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32"/>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32"/>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32"/>
          <p:cNvSpPr txBox="1">
            <a:spLocks noGrp="1"/>
          </p:cNvSpPr>
          <p:nvPr>
            <p:ph type="title"/>
          </p:nvPr>
        </p:nvSpPr>
        <p:spPr>
          <a:xfrm>
            <a:off x="644057" y="348865"/>
            <a:ext cx="10927828"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ct val="100000"/>
              <a:buFont typeface="Play"/>
              <a:buNone/>
            </a:pPr>
            <a:r>
              <a:rPr lang="de-DE" sz="4000" dirty="0">
                <a:solidFill>
                  <a:srgbClr val="FFFFFF"/>
                </a:solidFill>
              </a:rPr>
              <a:t>Hinweise: Zusatz</a:t>
            </a:r>
            <a:endParaRPr dirty="0"/>
          </a:p>
        </p:txBody>
      </p:sp>
      <p:grpSp>
        <p:nvGrpSpPr>
          <p:cNvPr id="552" name="Google Shape;552;p32"/>
          <p:cNvGrpSpPr/>
          <p:nvPr/>
        </p:nvGrpSpPr>
        <p:grpSpPr>
          <a:xfrm>
            <a:off x="2192970" y="2408981"/>
            <a:ext cx="7830000" cy="3600000"/>
            <a:chOff x="1548914" y="296402"/>
            <a:chExt cx="7830000" cy="3600000"/>
          </a:xfrm>
        </p:grpSpPr>
        <p:sp>
          <p:nvSpPr>
            <p:cNvPr id="553" name="Google Shape;553;p32"/>
            <p:cNvSpPr/>
            <p:nvPr/>
          </p:nvSpPr>
          <p:spPr>
            <a:xfrm>
              <a:off x="2250914" y="296402"/>
              <a:ext cx="2196000" cy="2196000"/>
            </a:xfrm>
            <a:prstGeom prst="ellipse">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2718914" y="764402"/>
              <a:ext cx="1260000" cy="12600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54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p:nvPr/>
          </p:nvSpPr>
          <p:spPr>
            <a:xfrm>
              <a:off x="154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dirty="0">
                  <a:solidFill>
                    <a:schemeClr val="dk1"/>
                  </a:solidFill>
                  <a:latin typeface="Arial"/>
                  <a:ea typeface="Arial"/>
                  <a:cs typeface="Arial"/>
                  <a:sym typeface="Arial"/>
                </a:rPr>
                <a:t>GET COMPONENT BY CLASS (</a:t>
              </a:r>
              <a:r>
                <a:rPr lang="de-DE" sz="2500" cap="none" dirty="0" err="1">
                  <a:solidFill>
                    <a:schemeClr val="dk1"/>
                  </a:solidFill>
                  <a:latin typeface="Arial"/>
                  <a:ea typeface="Arial"/>
                  <a:cs typeface="Arial"/>
                  <a:sym typeface="Arial"/>
                </a:rPr>
                <a:t>Collision</a:t>
              </a:r>
              <a:r>
                <a:rPr lang="de-DE" sz="2500" cap="none" dirty="0">
                  <a:solidFill>
                    <a:schemeClr val="dk1"/>
                  </a:solidFill>
                  <a:latin typeface="Arial"/>
                  <a:ea typeface="Arial"/>
                  <a:cs typeface="Arial"/>
                  <a:sym typeface="Arial"/>
                </a:rPr>
                <a:t>)</a:t>
              </a:r>
              <a:endParaRPr sz="2500" dirty="0">
                <a:solidFill>
                  <a:schemeClr val="dk1"/>
                </a:solidFill>
                <a:latin typeface="Arial"/>
                <a:ea typeface="Arial"/>
                <a:cs typeface="Arial"/>
                <a:sym typeface="Arial"/>
              </a:endParaRPr>
            </a:p>
          </p:txBody>
        </p:sp>
        <p:sp>
          <p:nvSpPr>
            <p:cNvPr id="557" name="Google Shape;557;p32"/>
            <p:cNvSpPr/>
            <p:nvPr/>
          </p:nvSpPr>
          <p:spPr>
            <a:xfrm>
              <a:off x="6480914" y="296402"/>
              <a:ext cx="2196000" cy="2196000"/>
            </a:xfrm>
            <a:prstGeom prst="ellipse">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6948914" y="764402"/>
              <a:ext cx="1260000" cy="1260000"/>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77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577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a:solidFill>
                    <a:schemeClr val="dk1"/>
                  </a:solidFill>
                  <a:latin typeface="Arial"/>
                  <a:ea typeface="Arial"/>
                  <a:cs typeface="Arial"/>
                  <a:sym typeface="Arial"/>
                </a:rPr>
                <a:t>GET COMPONENT BOUNDS</a:t>
              </a:r>
              <a:endParaRPr sz="2500">
                <a:solidFill>
                  <a:schemeClr val="dk1"/>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
        <p:cNvGrpSpPr/>
        <p:nvPr/>
      </p:nvGrpSpPr>
      <p:grpSpPr>
        <a:xfrm>
          <a:off x="0" y="0"/>
          <a:ext cx="0" cy="0"/>
          <a:chOff x="0" y="0"/>
          <a:chExt cx="0" cy="0"/>
        </a:xfrm>
      </p:grpSpPr>
      <p:sp>
        <p:nvSpPr>
          <p:cNvPr id="565" name="Google Shape;565;p3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33"/>
          <p:cNvSpPr txBox="1">
            <a:spLocks noGrp="1"/>
          </p:cNvSpPr>
          <p:nvPr>
            <p:ph type="title"/>
          </p:nvPr>
        </p:nvSpPr>
        <p:spPr>
          <a:xfrm>
            <a:off x="638881" y="417576"/>
            <a:ext cx="10909640" cy="12493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Lösung: Zusatz</a:t>
            </a:r>
            <a:endParaRPr/>
          </a:p>
        </p:txBody>
      </p:sp>
      <p:sp>
        <p:nvSpPr>
          <p:cNvPr id="567" name="Google Shape;567;p33"/>
          <p:cNvSpPr/>
          <p:nvPr/>
        </p:nvSpPr>
        <p:spPr>
          <a:xfrm>
            <a:off x="3807702" y="1733454"/>
            <a:ext cx="4572000" cy="18288"/>
          </a:xfrm>
          <a:custGeom>
            <a:avLst/>
            <a:gdLst/>
            <a:ahLst/>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68" name="Google Shape;568;p33"/>
          <p:cNvPicPr preferRelativeResize="0"/>
          <p:nvPr/>
        </p:nvPicPr>
        <p:blipFill rotWithShape="1">
          <a:blip r:embed="rId3">
            <a:alphaModFix/>
          </a:blip>
          <a:srcRect/>
          <a:stretch/>
        </p:blipFill>
        <p:spPr>
          <a:xfrm>
            <a:off x="741709" y="2633472"/>
            <a:ext cx="10705533" cy="358635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34"/>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4" name="Google Shape;574;p34"/>
          <p:cNvSpPr txBox="1">
            <a:spLocks noGrp="1"/>
          </p:cNvSpPr>
          <p:nvPr>
            <p:ph type="title"/>
          </p:nvPr>
        </p:nvSpPr>
        <p:spPr>
          <a:xfrm>
            <a:off x="4553733" y="548464"/>
            <a:ext cx="6798541" cy="16756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a:t>Widgets:</a:t>
            </a:r>
            <a:endParaRPr/>
          </a:p>
        </p:txBody>
      </p:sp>
      <p:pic>
        <p:nvPicPr>
          <p:cNvPr id="575" name="Google Shape;575;p34"/>
          <p:cNvPicPr preferRelativeResize="0"/>
          <p:nvPr/>
        </p:nvPicPr>
        <p:blipFill>
          <a:blip r:embed="rId3"/>
          <a:srcRect l="6820" t="1" r="51088" b="-262"/>
          <a:stretch/>
        </p:blipFill>
        <p:spPr>
          <a:xfrm>
            <a:off x="1" y="10"/>
            <a:ext cx="4176000" cy="6876000"/>
          </a:xfrm>
          <a:prstGeom prst="rect">
            <a:avLst/>
          </a:prstGeom>
          <a:noFill/>
          <a:ln>
            <a:noFill/>
          </a:ln>
        </p:spPr>
      </p:pic>
      <p:grpSp>
        <p:nvGrpSpPr>
          <p:cNvPr id="576" name="Google Shape;576;p34"/>
          <p:cNvGrpSpPr/>
          <p:nvPr/>
        </p:nvGrpSpPr>
        <p:grpSpPr>
          <a:xfrm>
            <a:off x="4553734" y="2411858"/>
            <a:ext cx="6798539" cy="3701160"/>
            <a:chOff x="0" y="2028"/>
            <a:chExt cx="6798539" cy="3701160"/>
          </a:xfrm>
        </p:grpSpPr>
        <p:sp>
          <p:nvSpPr>
            <p:cNvPr id="577" name="Google Shape;577;p34"/>
            <p:cNvSpPr/>
            <p:nvPr/>
          </p:nvSpPr>
          <p:spPr>
            <a:xfrm>
              <a:off x="0" y="2028"/>
              <a:ext cx="6798539" cy="565110"/>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p:nvPr/>
          </p:nvSpPr>
          <p:spPr>
            <a:xfrm>
              <a:off x="27586" y="2961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Definition:</a:t>
              </a:r>
              <a:endParaRPr sz="2300">
                <a:solidFill>
                  <a:schemeClr val="lt1"/>
                </a:solidFill>
                <a:latin typeface="Arial"/>
                <a:ea typeface="Arial"/>
                <a:cs typeface="Arial"/>
                <a:sym typeface="Arial"/>
              </a:endParaRPr>
            </a:p>
          </p:txBody>
        </p:sp>
        <p:sp>
          <p:nvSpPr>
            <p:cNvPr id="579" name="Google Shape;579;p34"/>
            <p:cNvSpPr/>
            <p:nvPr/>
          </p:nvSpPr>
          <p:spPr>
            <a:xfrm>
              <a:off x="0" y="567138"/>
              <a:ext cx="6798539" cy="11426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txBox="1"/>
            <p:nvPr/>
          </p:nvSpPr>
          <p:spPr>
            <a:xfrm>
              <a:off x="0" y="567138"/>
              <a:ext cx="6798539" cy="114264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Widgets sind UI-Elemente, die mit Unreal </a:t>
              </a:r>
              <a:r>
                <a:rPr lang="de-DE" sz="1800" b="0" i="0" u="none" strike="noStrike" cap="none" dirty="0" err="1">
                  <a:solidFill>
                    <a:schemeClr val="dk1"/>
                  </a:solidFill>
                  <a:latin typeface="Arial"/>
                  <a:ea typeface="Arial"/>
                  <a:cs typeface="Arial"/>
                  <a:sym typeface="Arial"/>
                </a:rPr>
                <a:t>Engine's</a:t>
              </a:r>
              <a:r>
                <a:rPr lang="de-DE" sz="1800" b="0" i="0" u="none" strike="noStrike" cap="none" dirty="0">
                  <a:solidFill>
                    <a:schemeClr val="dk1"/>
                  </a:solidFill>
                  <a:latin typeface="Arial"/>
                  <a:ea typeface="Arial"/>
                  <a:cs typeface="Arial"/>
                  <a:sym typeface="Arial"/>
                </a:rPr>
                <a:t> </a:t>
              </a:r>
              <a:r>
                <a:rPr lang="de-DE" sz="1800" b="1" i="0" u="none" strike="noStrike" cap="none" dirty="0">
                  <a:solidFill>
                    <a:schemeClr val="dk1"/>
                  </a:solidFill>
                  <a:latin typeface="Arial"/>
                  <a:ea typeface="Arial"/>
                  <a:cs typeface="Arial"/>
                  <a:sym typeface="Arial"/>
                </a:rPr>
                <a:t>UMG (Unreal Motion Graphics)</a:t>
              </a:r>
              <a:r>
                <a:rPr lang="de-DE" sz="1800" b="0" i="0" u="none" strike="noStrike" cap="none" dirty="0">
                  <a:solidFill>
                    <a:schemeClr val="dk1"/>
                  </a:solidFill>
                  <a:latin typeface="Arial"/>
                  <a:ea typeface="Arial"/>
                  <a:cs typeface="Arial"/>
                  <a:sym typeface="Arial"/>
                </a:rPr>
                <a:t> erstellt werden.</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Ermöglichen die Erstellung von Benutzeroberflächen wie Menüs, HUDs, und Interaktionsfenstern.</a:t>
              </a:r>
              <a:endParaRPr sz="1800" b="0" i="0" u="none" strike="noStrike" cap="none" dirty="0">
                <a:solidFill>
                  <a:schemeClr val="dk1"/>
                </a:solidFill>
                <a:latin typeface="Arial"/>
                <a:ea typeface="Arial"/>
                <a:cs typeface="Arial"/>
                <a:sym typeface="Arial"/>
              </a:endParaRPr>
            </a:p>
          </p:txBody>
        </p:sp>
        <p:sp>
          <p:nvSpPr>
            <p:cNvPr id="581" name="Google Shape;581;p34"/>
            <p:cNvSpPr/>
            <p:nvPr/>
          </p:nvSpPr>
          <p:spPr>
            <a:xfrm>
              <a:off x="0" y="1709778"/>
              <a:ext cx="6798539" cy="565110"/>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txBox="1"/>
            <p:nvPr/>
          </p:nvSpPr>
          <p:spPr>
            <a:xfrm>
              <a:off x="27586" y="173736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Anwendungsbereiche:</a:t>
              </a:r>
              <a:endParaRPr sz="2300">
                <a:solidFill>
                  <a:schemeClr val="lt1"/>
                </a:solidFill>
                <a:latin typeface="Arial"/>
                <a:ea typeface="Arial"/>
                <a:cs typeface="Arial"/>
                <a:sym typeface="Arial"/>
              </a:endParaRPr>
            </a:p>
          </p:txBody>
        </p:sp>
        <p:sp>
          <p:nvSpPr>
            <p:cNvPr id="583" name="Google Shape;583;p34"/>
            <p:cNvSpPr/>
            <p:nvPr/>
          </p:nvSpPr>
          <p:spPr>
            <a:xfrm>
              <a:off x="0" y="2274888"/>
              <a:ext cx="6798539" cy="14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txBox="1"/>
            <p:nvPr/>
          </p:nvSpPr>
          <p:spPr>
            <a:xfrm>
              <a:off x="0" y="2274888"/>
              <a:ext cx="6798539" cy="142830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HUD (Heads-Up Display):</a:t>
              </a:r>
              <a:r>
                <a:rPr lang="de-DE" sz="1800" b="0" i="0" u="none" strike="noStrike" cap="none" dirty="0">
                  <a:solidFill>
                    <a:schemeClr val="dk1"/>
                  </a:solidFill>
                  <a:latin typeface="Arial"/>
                  <a:ea typeface="Arial"/>
                  <a:cs typeface="Arial"/>
                  <a:sym typeface="Arial"/>
                </a:rPr>
                <a:t> Lebensanzeige, </a:t>
              </a:r>
              <a:r>
                <a:rPr lang="de-DE" sz="1800" b="0" i="0" u="none" strike="noStrike" cap="none" dirty="0" err="1">
                  <a:solidFill>
                    <a:schemeClr val="dk1"/>
                  </a:solidFill>
                  <a:latin typeface="Arial"/>
                  <a:ea typeface="Arial"/>
                  <a:cs typeface="Arial"/>
                  <a:sym typeface="Arial"/>
                </a:rPr>
                <a:t>Minimap</a:t>
              </a:r>
              <a:r>
                <a:rPr lang="de-DE" sz="1800" b="0" i="0" u="none" strike="noStrike" cap="none" dirty="0">
                  <a:solidFill>
                    <a:schemeClr val="dk1"/>
                  </a:solidFill>
                  <a:latin typeface="Arial"/>
                  <a:ea typeface="Arial"/>
                  <a:cs typeface="Arial"/>
                  <a:sym typeface="Arial"/>
                </a:rPr>
                <a:t>, Punkteanzeige.</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Menüs:</a:t>
              </a:r>
              <a:r>
                <a:rPr lang="de-DE" sz="1800" b="0" i="0" u="none" strike="noStrike" cap="none" dirty="0">
                  <a:solidFill>
                    <a:schemeClr val="dk1"/>
                  </a:solidFill>
                  <a:latin typeface="Arial"/>
                  <a:ea typeface="Arial"/>
                  <a:cs typeface="Arial"/>
                  <a:sym typeface="Arial"/>
                </a:rPr>
                <a:t> Hauptmenü, Einstellungen, Pausenmenü.</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In-Game-Interaktionen:</a:t>
              </a:r>
              <a:r>
                <a:rPr lang="de-DE" sz="1800" b="0" i="0" u="none" strike="noStrike" cap="none" dirty="0">
                  <a:solidFill>
                    <a:schemeClr val="dk1"/>
                  </a:solidFill>
                  <a:latin typeface="Arial"/>
                  <a:ea typeface="Arial"/>
                  <a:cs typeface="Arial"/>
                  <a:sym typeface="Arial"/>
                </a:rPr>
                <a:t> Dialogsysteme, Inventar, Benachrichtigungen.</a:t>
              </a:r>
              <a:endParaRPr sz="1800" b="0" i="0" u="none" strike="noStrike" cap="none" dirty="0">
                <a:solidFill>
                  <a:schemeClr val="dk1"/>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9"/>
        <p:cNvGrpSpPr/>
        <p:nvPr/>
      </p:nvGrpSpPr>
      <p:grpSpPr>
        <a:xfrm>
          <a:off x="0" y="0"/>
          <a:ext cx="0" cy="0"/>
          <a:chOff x="0" y="0"/>
          <a:chExt cx="0" cy="0"/>
        </a:xfrm>
      </p:grpSpPr>
      <p:sp>
        <p:nvSpPr>
          <p:cNvPr id="590" name="Google Shape;590;p3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35"/>
          <p:cNvSpPr txBox="1">
            <a:spLocks noGrp="1"/>
          </p:cNvSpPr>
          <p:nvPr>
            <p:ph type="title"/>
          </p:nvPr>
        </p:nvSpPr>
        <p:spPr>
          <a:xfrm>
            <a:off x="640080" y="4419600"/>
            <a:ext cx="10908792" cy="120396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Widget UMG </a:t>
            </a:r>
            <a:endParaRPr/>
          </a:p>
        </p:txBody>
      </p:sp>
      <p:pic>
        <p:nvPicPr>
          <p:cNvPr id="592" name="Google Shape;592;p35"/>
          <p:cNvPicPr preferRelativeResize="0"/>
          <p:nvPr/>
        </p:nvPicPr>
        <p:blipFill rotWithShape="1">
          <a:blip r:embed="rId3">
            <a:alphaModFix/>
          </a:blip>
          <a:srcRect t="4518" b="-420"/>
          <a:stretch/>
        </p:blipFill>
        <p:spPr>
          <a:xfrm>
            <a:off x="6" y="0"/>
            <a:ext cx="6095994" cy="4194796"/>
          </a:xfrm>
          <a:custGeom>
            <a:avLst/>
            <a:gdLst/>
            <a:ahLst/>
            <a:cxnLst/>
            <a:rect l="l" t="t" r="r" b="b"/>
            <a:pathLst>
              <a:path w="6002835" h="4194796" extrusionOk="0">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a:noFill/>
          <a:ln>
            <a:noFill/>
          </a:ln>
        </p:spPr>
      </p:pic>
      <p:pic>
        <p:nvPicPr>
          <p:cNvPr id="593" name="Google Shape;593;p35"/>
          <p:cNvPicPr preferRelativeResize="0"/>
          <p:nvPr/>
        </p:nvPicPr>
        <p:blipFill rotWithShape="1">
          <a:blip r:embed="rId4">
            <a:alphaModFix/>
          </a:blip>
          <a:srcRect l="3759" r="18094"/>
          <a:stretch/>
        </p:blipFill>
        <p:spPr>
          <a:xfrm>
            <a:off x="6019800" y="12"/>
            <a:ext cx="6172195" cy="4186171"/>
          </a:xfrm>
          <a:custGeom>
            <a:avLst/>
            <a:gdLst/>
            <a:ahLst/>
            <a:cxnLst/>
            <a:rect l="l" t="t" r="r" b="b"/>
            <a:pathLst>
              <a:path w="6009490" h="4186171" extrusionOk="0">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ln>
            <a:noFill/>
          </a:ln>
        </p:spPr>
      </p:pic>
      <p:sp>
        <p:nvSpPr>
          <p:cNvPr id="594" name="Google Shape;594;p35"/>
          <p:cNvSpPr/>
          <p:nvPr/>
        </p:nvSpPr>
        <p:spPr>
          <a:xfrm>
            <a:off x="4450080" y="5598439"/>
            <a:ext cx="3291840" cy="18288"/>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8"/>
        <p:cNvGrpSpPr/>
        <p:nvPr/>
      </p:nvGrpSpPr>
      <p:grpSpPr>
        <a:xfrm>
          <a:off x="0" y="0"/>
          <a:ext cx="0" cy="0"/>
          <a:chOff x="0" y="0"/>
          <a:chExt cx="0" cy="0"/>
        </a:xfrm>
      </p:grpSpPr>
      <p:sp>
        <p:nvSpPr>
          <p:cNvPr id="599" name="Google Shape;599;p3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0" name="Google Shape;600;p36"/>
          <p:cNvPicPr preferRelativeResize="0"/>
          <p:nvPr/>
        </p:nvPicPr>
        <p:blipFill rotWithShape="1">
          <a:blip r:embed="rId3">
            <a:alphaModFix/>
          </a:blip>
          <a:srcRect t="1164" r="-1" b="-1"/>
          <a:stretch/>
        </p:blipFill>
        <p:spPr>
          <a:xfrm>
            <a:off x="20" y="2"/>
            <a:ext cx="7534620" cy="4197368"/>
          </a:xfrm>
          <a:custGeom>
            <a:avLst/>
            <a:gdLst/>
            <a:ahLst/>
            <a:cxnLst/>
            <a:rect l="l" t="t" r="r" b="b"/>
            <a:pathLst>
              <a:path w="7534640" h="4197368" extrusionOk="0">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noFill/>
          <a:ln>
            <a:noFill/>
          </a:ln>
        </p:spPr>
      </p:pic>
      <p:pic>
        <p:nvPicPr>
          <p:cNvPr id="601" name="Google Shape;601;p36"/>
          <p:cNvPicPr preferRelativeResize="0"/>
          <p:nvPr/>
        </p:nvPicPr>
        <p:blipFill rotWithShape="1">
          <a:blip r:embed="rId4">
            <a:alphaModFix/>
          </a:blip>
          <a:srcRect t="40285" r="2" b="1105"/>
          <a:stretch/>
        </p:blipFill>
        <p:spPr>
          <a:xfrm>
            <a:off x="7653536" y="1"/>
            <a:ext cx="4538463" cy="3877247"/>
          </a:xfrm>
          <a:custGeom>
            <a:avLst/>
            <a:gdLst/>
            <a:ahLst/>
            <a:cxnLst/>
            <a:rect l="l" t="t" r="r" b="b"/>
            <a:pathLst>
              <a:path w="4538463" h="3877247" extrusionOk="0">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ln>
            <a:noFill/>
          </a:ln>
        </p:spPr>
      </p:pic>
      <p:pic>
        <p:nvPicPr>
          <p:cNvPr id="602" name="Google Shape;602;p36"/>
          <p:cNvPicPr preferRelativeResize="0"/>
          <p:nvPr/>
        </p:nvPicPr>
        <p:blipFill rotWithShape="1">
          <a:blip r:embed="rId5">
            <a:alphaModFix/>
          </a:blip>
          <a:srcRect t="53548" r="-1" b="12992"/>
          <a:stretch/>
        </p:blipFill>
        <p:spPr>
          <a:xfrm>
            <a:off x="1" y="4316255"/>
            <a:ext cx="6836850" cy="2541737"/>
          </a:xfrm>
          <a:custGeom>
            <a:avLst/>
            <a:gdLst/>
            <a:ahLst/>
            <a:cxnLst/>
            <a:rect l="l" t="t" r="r" b="b"/>
            <a:pathLst>
              <a:path w="6836850" h="2541737" extrusionOk="0">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ln>
            <a:noFill/>
          </a:ln>
        </p:spPr>
      </p:pic>
      <p:sp>
        <p:nvSpPr>
          <p:cNvPr id="603" name="Google Shape;603;p36"/>
          <p:cNvSpPr txBox="1">
            <a:spLocks noGrp="1"/>
          </p:cNvSpPr>
          <p:nvPr>
            <p:ph type="title"/>
          </p:nvPr>
        </p:nvSpPr>
        <p:spPr>
          <a:xfrm>
            <a:off x="6343650" y="3996130"/>
            <a:ext cx="5505814" cy="15769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Play"/>
              <a:buNone/>
            </a:pPr>
            <a:r>
              <a:rPr lang="de-DE" sz="4400">
                <a:solidFill>
                  <a:schemeClr val="dk1"/>
                </a:solidFill>
                <a:latin typeface="Play"/>
                <a:ea typeface="Play"/>
                <a:cs typeface="Play"/>
                <a:sym typeface="Play"/>
              </a:rPr>
              <a:t>Widget UMG </a:t>
            </a:r>
            <a:endParaRPr>
              <a:solidFill>
                <a:schemeClr val="dk1"/>
              </a:solidFill>
              <a:latin typeface="Play"/>
              <a:ea typeface="Play"/>
              <a:cs typeface="Play"/>
              <a:sym typeface="Pl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9" name="Google Shape;609;p37" descr="Select Bind for the Percent value"/>
          <p:cNvPicPr preferRelativeResize="0"/>
          <p:nvPr/>
        </p:nvPicPr>
        <p:blipFill rotWithShape="1">
          <a:blip r:embed="rId3">
            <a:alphaModFix/>
          </a:blip>
          <a:srcRect t="13999" r="-1"/>
          <a:stretch/>
        </p:blipFill>
        <p:spPr>
          <a:xfrm>
            <a:off x="4547937" y="-5"/>
            <a:ext cx="7644062" cy="3681406"/>
          </a:xfrm>
          <a:prstGeom prst="rect">
            <a:avLst/>
          </a:prstGeom>
          <a:noFill/>
          <a:ln>
            <a:noFill/>
          </a:ln>
        </p:spPr>
      </p:pic>
      <p:pic>
        <p:nvPicPr>
          <p:cNvPr id="610" name="Google Shape;610;p37" descr="New Function for binding"/>
          <p:cNvPicPr preferRelativeResize="0"/>
          <p:nvPr/>
        </p:nvPicPr>
        <p:blipFill rotWithShape="1">
          <a:blip r:embed="rId4">
            <a:alphaModFix/>
          </a:blip>
          <a:srcRect l="15777"/>
          <a:stretch/>
        </p:blipFill>
        <p:spPr>
          <a:xfrm>
            <a:off x="4547938" y="3681409"/>
            <a:ext cx="7644062" cy="3176595"/>
          </a:xfrm>
          <a:prstGeom prst="rect">
            <a:avLst/>
          </a:prstGeom>
          <a:noFill/>
          <a:ln>
            <a:noFill/>
          </a:ln>
        </p:spPr>
      </p:pic>
      <p:sp>
        <p:nvSpPr>
          <p:cNvPr id="611" name="Google Shape;611;p37"/>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37"/>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Widgets: Property Binding</a:t>
            </a:r>
            <a:endParaRPr dirty="0"/>
          </a:p>
        </p:txBody>
      </p:sp>
      <p:cxnSp>
        <p:nvCxnSpPr>
          <p:cNvPr id="613" name="Google Shape;613;p37"/>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Screenshot, Text, Digitales Compositing enthält.&#10;&#10;Automatisch generierte Beschreibung">
            <a:extLst>
              <a:ext uri="{FF2B5EF4-FFF2-40B4-BE49-F238E27FC236}">
                <a16:creationId xmlns:a16="http://schemas.microsoft.com/office/drawing/2014/main" id="{920E9EAB-163C-264F-597F-D3F7F7E4356F}"/>
              </a:ext>
            </a:extLst>
          </p:cNvPr>
          <p:cNvPicPr>
            <a:picLocks noChangeAspect="1"/>
          </p:cNvPicPr>
          <p:nvPr/>
        </p:nvPicPr>
        <p:blipFill>
          <a:blip r:embed="rId2"/>
          <a:srcRect l="929" t="1" r="27165"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DD0BCB6-7EE9-C812-DAFB-A6A429D6AE26}"/>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Vorbereitung</a:t>
            </a:r>
          </a:p>
        </p:txBody>
      </p:sp>
      <p:sp>
        <p:nvSpPr>
          <p:cNvPr id="3" name="Textplatzhalter 2">
            <a:extLst>
              <a:ext uri="{FF2B5EF4-FFF2-40B4-BE49-F238E27FC236}">
                <a16:creationId xmlns:a16="http://schemas.microsoft.com/office/drawing/2014/main" id="{29EB0FAD-416B-F958-FAC6-1D2E2BE6157D}"/>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pPr marL="0" indent="0"/>
            <a:r>
              <a:rPr lang="en-US" sz="1500" kern="1200" dirty="0" err="1">
                <a:solidFill>
                  <a:schemeClr val="tx1"/>
                </a:solidFill>
                <a:latin typeface="+mn-lt"/>
                <a:ea typeface="+mn-ea"/>
                <a:cs typeface="+mn-cs"/>
              </a:rPr>
              <a:t>Respository</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Clonen</a:t>
            </a:r>
            <a:r>
              <a:rPr lang="en-US" sz="1500" kern="1200" dirty="0">
                <a:solidFill>
                  <a:schemeClr val="tx1"/>
                </a:solidFill>
                <a:latin typeface="+mn-lt"/>
                <a:ea typeface="+mn-ea"/>
                <a:cs typeface="+mn-cs"/>
              </a:rPr>
              <a:t>: </a:t>
            </a:r>
          </a:p>
          <a:p>
            <a:pPr marL="0" indent="0"/>
            <a:r>
              <a:rPr lang="en-US" sz="1500" kern="1200" dirty="0">
                <a:solidFill>
                  <a:schemeClr val="tx1"/>
                </a:solidFill>
                <a:latin typeface="+mn-lt"/>
                <a:ea typeface="+mn-ea"/>
                <a:cs typeface="+mn-cs"/>
              </a:rPr>
              <a:t>https://florian-reichle.de/short/UE_BP</a:t>
            </a:r>
          </a:p>
          <a:p>
            <a:pPr marL="0" indent="0"/>
            <a:r>
              <a:rPr lang="en-US" sz="1500" kern="1200" dirty="0">
                <a:solidFill>
                  <a:schemeClr val="tx1"/>
                </a:solidFill>
                <a:latin typeface="+mn-lt"/>
                <a:ea typeface="+mn-ea"/>
                <a:cs typeface="+mn-cs"/>
              </a:rPr>
              <a:t>SocialSkills_UEBP.uproject </a:t>
            </a:r>
            <a:r>
              <a:rPr lang="en-US" sz="1500" kern="1200" dirty="0" err="1">
                <a:solidFill>
                  <a:schemeClr val="tx1"/>
                </a:solidFill>
                <a:latin typeface="+mn-lt"/>
                <a:ea typeface="+mn-ea"/>
                <a:cs typeface="+mn-cs"/>
              </a:rPr>
              <a:t>Starten</a:t>
            </a:r>
            <a:r>
              <a:rPr lang="en-US" sz="1500" kern="1200" dirty="0">
                <a:solidFill>
                  <a:schemeClr val="tx1"/>
                </a:solidFill>
                <a:latin typeface="+mn-lt"/>
                <a:ea typeface="+mn-ea"/>
                <a:cs typeface="+mn-cs"/>
              </a:rPr>
              <a:t> (Shader Compile)</a:t>
            </a:r>
          </a:p>
        </p:txBody>
      </p:sp>
    </p:spTree>
    <p:extLst>
      <p:ext uri="{BB962C8B-B14F-4D97-AF65-F5344CB8AC3E}">
        <p14:creationId xmlns:p14="http://schemas.microsoft.com/office/powerpoint/2010/main" val="2175508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sp>
        <p:nvSpPr>
          <p:cNvPr id="618" name="Google Shape;618;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38"/>
          <p:cNvSpPr txBox="1">
            <a:spLocks noGrp="1"/>
          </p:cNvSpPr>
          <p:nvPr>
            <p:ph type="title"/>
          </p:nvPr>
        </p:nvSpPr>
        <p:spPr>
          <a:xfrm>
            <a:off x="851183" y="1143000"/>
            <a:ext cx="4846320" cy="28986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de-DE" sz="5400"/>
              <a:t>Widgets: Anzeigen und Verstecken</a:t>
            </a:r>
            <a:endParaRPr/>
          </a:p>
        </p:txBody>
      </p:sp>
      <p:sp>
        <p:nvSpPr>
          <p:cNvPr id="620" name="Google Shape;620;p38"/>
          <p:cNvSpPr/>
          <p:nvPr/>
        </p:nvSpPr>
        <p:spPr>
          <a:xfrm rot="5400000">
            <a:off x="1182975"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621" name="Google Shape;621;p38" descr="Blueprint script for displaying widget in game"/>
          <p:cNvPicPr preferRelativeResize="0"/>
          <p:nvPr/>
        </p:nvPicPr>
        <p:blipFill rotWithShape="1">
          <a:blip r:embed="rId3">
            <a:alphaModFix/>
          </a:blip>
          <a:srcRect/>
          <a:stretch/>
        </p:blipFill>
        <p:spPr>
          <a:xfrm>
            <a:off x="1256127" y="4440566"/>
            <a:ext cx="10207408" cy="2041481"/>
          </a:xfrm>
          <a:prstGeom prst="rect">
            <a:avLst/>
          </a:prstGeom>
          <a:noFill/>
          <a:ln>
            <a:noFill/>
          </a:ln>
        </p:spPr>
      </p:pic>
      <p:sp>
        <p:nvSpPr>
          <p:cNvPr id="622" name="Google Shape;622;p38"/>
          <p:cNvSpPr/>
          <p:nvPr/>
        </p:nvSpPr>
        <p:spPr>
          <a:xfrm>
            <a:off x="853897" y="4177748"/>
            <a:ext cx="4824407"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623" name="Google Shape;623;p38" descr="Blueprint script for removing widget from being displayed in game"/>
          <p:cNvPicPr preferRelativeResize="0"/>
          <p:nvPr/>
        </p:nvPicPr>
        <p:blipFill rotWithShape="1">
          <a:blip r:embed="rId4">
            <a:alphaModFix/>
          </a:blip>
          <a:srcRect/>
          <a:stretch/>
        </p:blipFill>
        <p:spPr>
          <a:xfrm>
            <a:off x="6022534" y="1068072"/>
            <a:ext cx="5441001" cy="230442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4D48F-B650-E253-E539-B7E60DA9B500}"/>
              </a:ext>
            </a:extLst>
          </p:cNvPr>
          <p:cNvSpPr>
            <a:spLocks noGrp="1"/>
          </p:cNvSpPr>
          <p:nvPr>
            <p:ph type="title"/>
          </p:nvPr>
        </p:nvSpPr>
        <p:spPr>
          <a:xfrm>
            <a:off x="831850" y="768350"/>
            <a:ext cx="10151110" cy="860742"/>
          </a:xfrm>
        </p:spPr>
        <p:txBody>
          <a:bodyPr>
            <a:normAutofit/>
          </a:bodyPr>
          <a:lstStyle/>
          <a:p>
            <a:r>
              <a:rPr lang="de-DE" sz="4800" dirty="0"/>
              <a:t>Aufgabe: </a:t>
            </a:r>
            <a:r>
              <a:rPr lang="de-DE" sz="4800" dirty="0" err="1"/>
              <a:t>Teleporter</a:t>
            </a:r>
            <a:r>
              <a:rPr lang="de-DE" sz="4800" dirty="0"/>
              <a:t> Progress Bar</a:t>
            </a:r>
          </a:p>
        </p:txBody>
      </p:sp>
      <p:graphicFrame>
        <p:nvGraphicFramePr>
          <p:cNvPr id="7" name="Textplatzhalter 2">
            <a:extLst>
              <a:ext uri="{FF2B5EF4-FFF2-40B4-BE49-F238E27FC236}">
                <a16:creationId xmlns:a16="http://schemas.microsoft.com/office/drawing/2014/main" id="{52A9DF25-F2ED-D448-4E7A-B33F64270A4F}"/>
              </a:ext>
            </a:extLst>
          </p:cNvPr>
          <p:cNvGraphicFramePr/>
          <p:nvPr>
            <p:extLst>
              <p:ext uri="{D42A27DB-BD31-4B8C-83A1-F6EECF244321}">
                <p14:modId xmlns:p14="http://schemas.microsoft.com/office/powerpoint/2010/main" val="2144729400"/>
              </p:ext>
            </p:extLst>
          </p:nvPr>
        </p:nvGraphicFramePr>
        <p:xfrm>
          <a:off x="831850" y="2570481"/>
          <a:ext cx="10515600" cy="351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75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4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40"/>
          <p:cNvSpPr txBox="1">
            <a:spLocks noGrp="1"/>
          </p:cNvSpPr>
          <p:nvPr>
            <p:ph type="title"/>
          </p:nvPr>
        </p:nvSpPr>
        <p:spPr>
          <a:xfrm>
            <a:off x="808638" y="386930"/>
            <a:ext cx="9236700" cy="118895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5000"/>
              <a:buFont typeface="Play"/>
              <a:buNone/>
            </a:pPr>
            <a:r>
              <a:rPr lang="de-DE" sz="5000"/>
              <a:t>Hinweise: Teleporter - Progress Bar</a:t>
            </a:r>
            <a:endParaRPr/>
          </a:p>
        </p:txBody>
      </p:sp>
      <p:grpSp>
        <p:nvGrpSpPr>
          <p:cNvPr id="649" name="Google Shape;649;p40"/>
          <p:cNvGrpSpPr/>
          <p:nvPr/>
        </p:nvGrpSpPr>
        <p:grpSpPr>
          <a:xfrm>
            <a:off x="-2" y="1998368"/>
            <a:ext cx="11695083" cy="782176"/>
            <a:chOff x="-2" y="1998368"/>
            <a:chExt cx="11695083" cy="782176"/>
          </a:xfrm>
        </p:grpSpPr>
        <p:sp>
          <p:nvSpPr>
            <p:cNvPr id="650" name="Google Shape;650;p40"/>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40"/>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52" name="Google Shape;652;p40"/>
          <p:cNvSpPr/>
          <p:nvPr/>
        </p:nvSpPr>
        <p:spPr>
          <a:xfrm>
            <a:off x="0" y="2203079"/>
            <a:ext cx="11383362"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3" name="Google Shape;653;p40"/>
          <p:cNvGrpSpPr/>
          <p:nvPr/>
        </p:nvGrpSpPr>
        <p:grpSpPr>
          <a:xfrm>
            <a:off x="828205" y="2801076"/>
            <a:ext cx="10033588" cy="3033410"/>
            <a:chOff x="2941" y="202366"/>
            <a:chExt cx="10033588" cy="3033410"/>
          </a:xfrm>
        </p:grpSpPr>
        <p:sp>
          <p:nvSpPr>
            <p:cNvPr id="654" name="Google Shape;654;p40"/>
            <p:cNvSpPr/>
            <p:nvPr/>
          </p:nvSpPr>
          <p:spPr>
            <a:xfrm>
              <a:off x="2941" y="202366"/>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txBox="1"/>
            <p:nvPr/>
          </p:nvSpPr>
          <p:spPr>
            <a:xfrm>
              <a:off x="2941"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Widget</a:t>
              </a:r>
              <a:endParaRPr sz="2800">
                <a:solidFill>
                  <a:schemeClr val="lt1"/>
                </a:solidFill>
                <a:latin typeface="Arial"/>
                <a:ea typeface="Arial"/>
                <a:cs typeface="Arial"/>
                <a:sym typeface="Arial"/>
              </a:endParaRPr>
            </a:p>
          </p:txBody>
        </p:sp>
        <p:sp>
          <p:nvSpPr>
            <p:cNvPr id="656" name="Google Shape;656;p40"/>
            <p:cNvSpPr/>
            <p:nvPr/>
          </p:nvSpPr>
          <p:spPr>
            <a:xfrm>
              <a:off x="2569673" y="202366"/>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txBox="1"/>
            <p:nvPr/>
          </p:nvSpPr>
          <p:spPr>
            <a:xfrm>
              <a:off x="2569673"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Progress Bar</a:t>
              </a:r>
              <a:endParaRPr sz="2800">
                <a:solidFill>
                  <a:schemeClr val="lt1"/>
                </a:solidFill>
                <a:latin typeface="Arial"/>
                <a:ea typeface="Arial"/>
                <a:cs typeface="Arial"/>
                <a:sym typeface="Arial"/>
              </a:endParaRPr>
            </a:p>
          </p:txBody>
        </p:sp>
        <p:sp>
          <p:nvSpPr>
            <p:cNvPr id="658" name="Google Shape;658;p40"/>
            <p:cNvSpPr/>
            <p:nvPr/>
          </p:nvSpPr>
          <p:spPr>
            <a:xfrm>
              <a:off x="5136405" y="202366"/>
              <a:ext cx="2333392" cy="1400035"/>
            </a:xfrm>
            <a:prstGeom prst="rect">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txBox="1"/>
            <p:nvPr/>
          </p:nvSpPr>
          <p:spPr>
            <a:xfrm>
              <a:off x="5136405"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Bind percent</a:t>
              </a:r>
              <a:endParaRPr sz="2800">
                <a:solidFill>
                  <a:schemeClr val="lt1"/>
                </a:solidFill>
                <a:latin typeface="Arial"/>
                <a:ea typeface="Arial"/>
                <a:cs typeface="Arial"/>
                <a:sym typeface="Arial"/>
              </a:endParaRPr>
            </a:p>
          </p:txBody>
        </p:sp>
        <p:sp>
          <p:nvSpPr>
            <p:cNvPr id="660" name="Google Shape;660;p40"/>
            <p:cNvSpPr/>
            <p:nvPr/>
          </p:nvSpPr>
          <p:spPr>
            <a:xfrm>
              <a:off x="7703137" y="202366"/>
              <a:ext cx="2333392" cy="1400035"/>
            </a:xfrm>
            <a:prstGeom prst="rect">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txBox="1"/>
            <p:nvPr/>
          </p:nvSpPr>
          <p:spPr>
            <a:xfrm>
              <a:off x="7703137"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Get Game time in seconds</a:t>
              </a:r>
              <a:endParaRPr sz="2800">
                <a:solidFill>
                  <a:schemeClr val="lt1"/>
                </a:solidFill>
                <a:latin typeface="Arial"/>
                <a:ea typeface="Arial"/>
                <a:cs typeface="Arial"/>
                <a:sym typeface="Arial"/>
              </a:endParaRPr>
            </a:p>
          </p:txBody>
        </p:sp>
        <p:sp>
          <p:nvSpPr>
            <p:cNvPr id="662" name="Google Shape;662;p40"/>
            <p:cNvSpPr/>
            <p:nvPr/>
          </p:nvSpPr>
          <p:spPr>
            <a:xfrm>
              <a:off x="1286307" y="1835741"/>
              <a:ext cx="2333392" cy="1400035"/>
            </a:xfrm>
            <a:prstGeom prst="rect">
              <a:avLst/>
            </a:prstGeom>
            <a:solidFill>
              <a:srgbClr val="4E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txBox="1"/>
            <p:nvPr/>
          </p:nvSpPr>
          <p:spPr>
            <a:xfrm>
              <a:off x="1286307"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Create Widget from class</a:t>
              </a:r>
              <a:endParaRPr sz="2800">
                <a:solidFill>
                  <a:schemeClr val="lt1"/>
                </a:solidFill>
                <a:latin typeface="Arial"/>
                <a:ea typeface="Arial"/>
                <a:cs typeface="Arial"/>
                <a:sym typeface="Arial"/>
              </a:endParaRPr>
            </a:p>
          </p:txBody>
        </p:sp>
        <p:sp>
          <p:nvSpPr>
            <p:cNvPr id="664" name="Google Shape;664;p40"/>
            <p:cNvSpPr/>
            <p:nvPr/>
          </p:nvSpPr>
          <p:spPr>
            <a:xfrm>
              <a:off x="3853039" y="1835741"/>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txBox="1"/>
            <p:nvPr/>
          </p:nvSpPr>
          <p:spPr>
            <a:xfrm>
              <a:off x="3853039"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Add to viewport</a:t>
              </a:r>
              <a:endParaRPr sz="2800">
                <a:solidFill>
                  <a:schemeClr val="lt1"/>
                </a:solidFill>
                <a:latin typeface="Arial"/>
                <a:ea typeface="Arial"/>
                <a:cs typeface="Arial"/>
                <a:sym typeface="Arial"/>
              </a:endParaRPr>
            </a:p>
          </p:txBody>
        </p:sp>
        <p:sp>
          <p:nvSpPr>
            <p:cNvPr id="666" name="Google Shape;666;p40"/>
            <p:cNvSpPr/>
            <p:nvPr/>
          </p:nvSpPr>
          <p:spPr>
            <a:xfrm>
              <a:off x="6419771" y="1835741"/>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txBox="1"/>
            <p:nvPr/>
          </p:nvSpPr>
          <p:spPr>
            <a:xfrm>
              <a:off x="6419771"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Remove from parent</a:t>
              </a:r>
              <a:endParaRPr sz="2800">
                <a:solidFill>
                  <a:schemeClr val="lt1"/>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2"/>
        <p:cNvGrpSpPr/>
        <p:nvPr/>
      </p:nvGrpSpPr>
      <p:grpSpPr>
        <a:xfrm>
          <a:off x="0" y="0"/>
          <a:ext cx="0" cy="0"/>
          <a:chOff x="0" y="0"/>
          <a:chExt cx="0" cy="0"/>
        </a:xfrm>
      </p:grpSpPr>
      <p:sp>
        <p:nvSpPr>
          <p:cNvPr id="673" name="Google Shape;673;p4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41"/>
          <p:cNvSpPr txBox="1">
            <a:spLocks noGrp="1"/>
          </p:cNvSpPr>
          <p:nvPr>
            <p:ph type="title"/>
          </p:nvPr>
        </p:nvSpPr>
        <p:spPr>
          <a:xfrm>
            <a:off x="6700838" y="707132"/>
            <a:ext cx="549116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500"/>
              <a:buFont typeface="Play"/>
              <a:buNone/>
            </a:pPr>
            <a:r>
              <a:rPr lang="de-DE" sz="3500">
                <a:solidFill>
                  <a:schemeClr val="lt1"/>
                </a:solidFill>
              </a:rPr>
              <a:t>Lösung: </a:t>
            </a:r>
            <a:br>
              <a:rPr lang="de-DE" sz="3500">
                <a:solidFill>
                  <a:schemeClr val="lt1"/>
                </a:solidFill>
              </a:rPr>
            </a:br>
            <a:r>
              <a:rPr lang="de-DE" sz="3500">
                <a:solidFill>
                  <a:schemeClr val="lt1"/>
                </a:solidFill>
              </a:rPr>
              <a:t>Teleporter: Progress Bar</a:t>
            </a:r>
            <a:endParaRPr/>
          </a:p>
        </p:txBody>
      </p:sp>
      <p:pic>
        <p:nvPicPr>
          <p:cNvPr id="675" name="Google Shape;675;p41"/>
          <p:cNvPicPr preferRelativeResize="0"/>
          <p:nvPr/>
        </p:nvPicPr>
        <p:blipFill rotWithShape="1">
          <a:blip r:embed="rId3">
            <a:alphaModFix/>
          </a:blip>
          <a:srcRect l="-1" r="7182"/>
          <a:stretch/>
        </p:blipFill>
        <p:spPr>
          <a:xfrm>
            <a:off x="6096000" y="297508"/>
            <a:ext cx="5724000" cy="1603424"/>
          </a:xfrm>
          <a:prstGeom prst="rect">
            <a:avLst/>
          </a:prstGeom>
          <a:noFill/>
          <a:ln>
            <a:noFill/>
          </a:ln>
        </p:spPr>
      </p:pic>
      <p:pic>
        <p:nvPicPr>
          <p:cNvPr id="676" name="Google Shape;676;p41"/>
          <p:cNvPicPr preferRelativeResize="0"/>
          <p:nvPr/>
        </p:nvPicPr>
        <p:blipFill rotWithShape="1">
          <a:blip r:embed="rId4">
            <a:alphaModFix/>
          </a:blip>
          <a:srcRect l="1869" r="2160"/>
          <a:stretch/>
        </p:blipFill>
        <p:spPr>
          <a:xfrm>
            <a:off x="1203581" y="517131"/>
            <a:ext cx="3060000" cy="5823738"/>
          </a:xfrm>
          <a:prstGeom prst="rect">
            <a:avLst/>
          </a:prstGeom>
          <a:noFill/>
          <a:ln>
            <a:noFill/>
          </a:ln>
        </p:spPr>
      </p:pic>
      <p:cxnSp>
        <p:nvCxnSpPr>
          <p:cNvPr id="677" name="Google Shape;677;p41"/>
          <p:cNvCxnSpPr/>
          <p:nvPr/>
        </p:nvCxnSpPr>
        <p:spPr>
          <a:xfrm rot="10800000">
            <a:off x="6700838" y="3209925"/>
            <a:ext cx="5364957" cy="0"/>
          </a:xfrm>
          <a:prstGeom prst="straightConnector1">
            <a:avLst/>
          </a:prstGeom>
          <a:noFill/>
          <a:ln w="12700" cap="flat" cmpd="sng">
            <a:solidFill>
              <a:schemeClr val="accent2"/>
            </a:solidFill>
            <a:prstDash val="solid"/>
            <a:miter lim="800000"/>
            <a:headEnd type="none" w="sm" len="sm"/>
            <a:tailEnd type="none" w="sm" len="sm"/>
          </a:ln>
        </p:spPr>
      </p:cxnSp>
      <p:pic>
        <p:nvPicPr>
          <p:cNvPr id="678" name="Google Shape;678;p41"/>
          <p:cNvPicPr preferRelativeResize="0"/>
          <p:nvPr/>
        </p:nvPicPr>
        <p:blipFill rotWithShape="1">
          <a:blip r:embed="rId5">
            <a:alphaModFix/>
          </a:blip>
          <a:srcRect/>
          <a:stretch/>
        </p:blipFill>
        <p:spPr>
          <a:xfrm>
            <a:off x="7047729" y="4478068"/>
            <a:ext cx="4359205" cy="1972541"/>
          </a:xfrm>
          <a:prstGeom prst="rect">
            <a:avLst/>
          </a:prstGeom>
          <a:noFill/>
          <a:ln>
            <a:noFill/>
          </a:ln>
        </p:spPr>
      </p:pic>
      <p:sp>
        <p:nvSpPr>
          <p:cNvPr id="679" name="Google Shape;679;p41"/>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3"/>
        <p:cNvGrpSpPr/>
        <p:nvPr/>
      </p:nvGrpSpPr>
      <p:grpSpPr>
        <a:xfrm>
          <a:off x="0" y="0"/>
          <a:ext cx="0" cy="0"/>
          <a:chOff x="0" y="0"/>
          <a:chExt cx="0" cy="0"/>
        </a:xfrm>
      </p:grpSpPr>
      <p:sp>
        <p:nvSpPr>
          <p:cNvPr id="684" name="Google Shape;684;p42"/>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5" name="Google Shape;685;p42"/>
          <p:cNvPicPr preferRelativeResize="0"/>
          <p:nvPr/>
        </p:nvPicPr>
        <p:blipFill rotWithShape="1">
          <a:blip r:embed="rId3">
            <a:alphaModFix/>
          </a:blip>
          <a:srcRect l="-5651" t="9443" r="9104" b="1369"/>
          <a:stretch/>
        </p:blipFill>
        <p:spPr>
          <a:xfrm>
            <a:off x="4824000" y="-5"/>
            <a:ext cx="7380000" cy="3681406"/>
          </a:xfrm>
          <a:prstGeom prst="rect">
            <a:avLst/>
          </a:prstGeom>
          <a:noFill/>
          <a:ln>
            <a:noFill/>
          </a:ln>
        </p:spPr>
      </p:pic>
      <p:pic>
        <p:nvPicPr>
          <p:cNvPr id="686" name="Google Shape;686;p42"/>
          <p:cNvPicPr preferRelativeResize="0"/>
          <p:nvPr/>
        </p:nvPicPr>
        <p:blipFill rotWithShape="1">
          <a:blip r:embed="rId4">
            <a:alphaModFix/>
          </a:blip>
          <a:srcRect t="41467" r="1" b="4764"/>
          <a:stretch/>
        </p:blipFill>
        <p:spPr>
          <a:xfrm>
            <a:off x="4547938" y="3681409"/>
            <a:ext cx="7644062" cy="3176595"/>
          </a:xfrm>
          <a:prstGeom prst="rect">
            <a:avLst/>
          </a:prstGeom>
          <a:noFill/>
          <a:ln>
            <a:noFill/>
          </a:ln>
        </p:spPr>
      </p:pic>
      <p:sp>
        <p:nvSpPr>
          <p:cNvPr id="687" name="Google Shape;687;p42"/>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42"/>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err="1">
                <a:solidFill>
                  <a:schemeClr val="lt1"/>
                </a:solidFill>
                <a:latin typeface="Play"/>
                <a:ea typeface="Play"/>
                <a:cs typeface="Play"/>
                <a:sym typeface="Play"/>
              </a:rPr>
              <a:t>Showing</a:t>
            </a:r>
            <a:r>
              <a:rPr lang="de-DE" sz="5000" dirty="0">
                <a:solidFill>
                  <a:schemeClr val="lt1"/>
                </a:solidFill>
                <a:latin typeface="Play"/>
                <a:ea typeface="Play"/>
                <a:cs typeface="Play"/>
                <a:sym typeface="Play"/>
              </a:rPr>
              <a:t> Widgets</a:t>
            </a:r>
            <a:endParaRPr dirty="0"/>
          </a:p>
        </p:txBody>
      </p:sp>
      <p:cxnSp>
        <p:nvCxnSpPr>
          <p:cNvPr id="689" name="Google Shape;689;p42"/>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43"/>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43"/>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dirty="0">
                <a:solidFill>
                  <a:schemeClr val="dk2"/>
                </a:solidFill>
              </a:rPr>
              <a:t>Fancy </a:t>
            </a:r>
            <a:r>
              <a:rPr lang="de-DE" sz="4000" dirty="0" err="1">
                <a:solidFill>
                  <a:schemeClr val="dk2"/>
                </a:solidFill>
              </a:rPr>
              <a:t>Teleport</a:t>
            </a:r>
            <a:endParaRPr dirty="0"/>
          </a:p>
        </p:txBody>
      </p:sp>
      <p:pic>
        <p:nvPicPr>
          <p:cNvPr id="696" name="Google Shape;696;p43" descr="Ein Bild, das Screenshot, 3D-Modellierung, Grafiksoftware, Reihe enthält.&#10;&#10;Automatisch generierte Beschreibung"/>
          <p:cNvPicPr preferRelativeResize="0"/>
          <p:nvPr/>
        </p:nvPicPr>
        <p:blipFill rotWithShape="1">
          <a:blip r:embed="rId3">
            <a:alphaModFix/>
          </a:blip>
          <a:srcRect l="19971" r="14736"/>
          <a:stretch/>
        </p:blipFill>
        <p:spPr>
          <a:xfrm>
            <a:off x="-1" y="10"/>
            <a:ext cx="12192001" cy="4201449"/>
          </a:xfrm>
          <a:prstGeom prst="rect">
            <a:avLst/>
          </a:prstGeom>
          <a:noFill/>
          <a:ln>
            <a:noFill/>
          </a:ln>
        </p:spPr>
      </p:pic>
      <p:grpSp>
        <p:nvGrpSpPr>
          <p:cNvPr id="697" name="Google Shape;697;p43"/>
          <p:cNvGrpSpPr/>
          <p:nvPr/>
        </p:nvGrpSpPr>
        <p:grpSpPr>
          <a:xfrm>
            <a:off x="-1" y="2941813"/>
            <a:ext cx="12188952" cy="1828800"/>
            <a:chOff x="-305" y="3144820"/>
            <a:chExt cx="9182100" cy="1551136"/>
          </a:xfrm>
        </p:grpSpPr>
        <p:sp>
          <p:nvSpPr>
            <p:cNvPr id="698" name="Google Shape;698;p43"/>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43"/>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43"/>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43"/>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pic>
        <p:nvPicPr>
          <p:cNvPr id="707" name="Google Shape;707;p4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08" name="Google Shape;708;p44"/>
          <p:cNvSpPr txBox="1"/>
          <p:nvPr/>
        </p:nvSpPr>
        <p:spPr>
          <a:xfrm>
            <a:off x="8728841" y="5393262"/>
            <a:ext cx="346315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400" b="0" i="0" u="sng" strike="noStrike" dirty="0">
                <a:solidFill>
                  <a:schemeClr val="accent2"/>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https://www.fab.com/listings/4d251261-d98c-48e2-baee-8f4e47c67091</a:t>
            </a:r>
            <a:endParaRPr sz="1400" b="0" dirty="0">
              <a:solidFill>
                <a:schemeClr val="accent2"/>
              </a:solidFill>
              <a:latin typeface="Arial"/>
              <a:ea typeface="Arial"/>
              <a:cs typeface="Arial"/>
              <a:sym typeface="Arial"/>
            </a:endParaRPr>
          </a:p>
          <a:p>
            <a:pPr marL="0" marR="0" lvl="0" indent="0" algn="l" rtl="0">
              <a:spcBef>
                <a:spcPts val="1200"/>
              </a:spcBef>
              <a:spcAft>
                <a:spcPts val="0"/>
              </a:spcAft>
              <a:buNone/>
            </a:pPr>
            <a:r>
              <a:rPr lang="de-DE" sz="1400" b="0" i="0" u="sng" strike="noStrike" dirty="0">
                <a:solidFill>
                  <a:schemeClr val="accent2"/>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400" b="0" dirty="0">
              <a:solidFill>
                <a:schemeClr val="accent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3"/>
        <p:cNvGrpSpPr/>
        <p:nvPr/>
      </p:nvGrpSpPr>
      <p:grpSpPr>
        <a:xfrm>
          <a:off x="0" y="0"/>
          <a:ext cx="0" cy="0"/>
          <a:chOff x="0" y="0"/>
          <a:chExt cx="0" cy="0"/>
        </a:xfrm>
      </p:grpSpPr>
      <p:pic>
        <p:nvPicPr>
          <p:cNvPr id="714" name="Google Shape;714;p45"/>
          <p:cNvPicPr preferRelativeResize="0"/>
          <p:nvPr/>
        </p:nvPicPr>
        <p:blipFill rotWithShape="1">
          <a:blip r:embed="rId3">
            <a:alphaModFix/>
          </a:blip>
          <a:srcRect l="512" r="3487"/>
          <a:stretch/>
        </p:blipFill>
        <p:spPr>
          <a:xfrm>
            <a:off x="20" y="10"/>
            <a:ext cx="12191980" cy="6857990"/>
          </a:xfrm>
          <a:prstGeom prst="rect">
            <a:avLst/>
          </a:prstGeom>
          <a:noFill/>
          <a:ln>
            <a:noFill/>
          </a:ln>
        </p:spPr>
      </p:pic>
      <p:pic>
        <p:nvPicPr>
          <p:cNvPr id="715" name="Google Shape;715;p45"/>
          <p:cNvPicPr preferRelativeResize="0"/>
          <p:nvPr/>
        </p:nvPicPr>
        <p:blipFill rotWithShape="1">
          <a:blip r:embed="rId4">
            <a:alphaModFix/>
          </a:blip>
          <a:srcRect/>
          <a:stretch/>
        </p:blipFill>
        <p:spPr>
          <a:xfrm>
            <a:off x="578069" y="5674561"/>
            <a:ext cx="7083972" cy="1183429"/>
          </a:xfrm>
          <a:prstGeom prst="rect">
            <a:avLst/>
          </a:prstGeom>
          <a:noFill/>
          <a:ln>
            <a:noFill/>
          </a:ln>
        </p:spPr>
      </p:pic>
      <p:sp>
        <p:nvSpPr>
          <p:cNvPr id="716" name="Google Shape;716;p45"/>
          <p:cNvSpPr/>
          <p:nvPr/>
        </p:nvSpPr>
        <p:spPr>
          <a:xfrm>
            <a:off x="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p45"/>
          <p:cNvSpPr txBox="1"/>
          <p:nvPr/>
        </p:nvSpPr>
        <p:spPr>
          <a:xfrm>
            <a:off x="8439807" y="5850776"/>
            <a:ext cx="34999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dirty="0">
                <a:solidFill>
                  <a:srgbClr val="CACACA"/>
                </a:solidFill>
                <a:latin typeface="Average"/>
                <a:ea typeface="Average"/>
                <a:cs typeface="Average"/>
                <a:sym typeface="Average"/>
              </a:rPr>
              <a:t>https://dev.epicgames.com/documentation/en-us/unreal-engine/valley-of-the-ancient-sample-game-for-unreal-engine</a:t>
            </a:r>
            <a:endParaRPr sz="1600" b="0" dirty="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chrift, Design enthält.&#10;&#10;Automatisch generierte Beschreibung">
            <a:extLst>
              <a:ext uri="{FF2B5EF4-FFF2-40B4-BE49-F238E27FC236}">
                <a16:creationId xmlns:a16="http://schemas.microsoft.com/office/drawing/2014/main" id="{C3BD8BB0-EB18-A949-5773-0397AAF30434}"/>
              </a:ext>
            </a:extLst>
          </p:cNvPr>
          <p:cNvPicPr>
            <a:picLocks noChangeAspect="1"/>
          </p:cNvPicPr>
          <p:nvPr/>
        </p:nvPicPr>
        <p:blipFill>
          <a:blip r:embed="rId2"/>
          <a:srcRect r="243" b="-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1BD3464E-C9A4-4CBF-5274-8C406B3E7ACC}"/>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pPr>
              <a:spcBef>
                <a:spcPct val="0"/>
              </a:spcBef>
            </a:pPr>
            <a:r>
              <a:rPr lang="en-US" sz="5200" kern="1200">
                <a:solidFill>
                  <a:schemeClr val="tx1"/>
                </a:solidFill>
                <a:latin typeface="+mj-lt"/>
                <a:ea typeface="+mj-ea"/>
                <a:cs typeface="+mj-cs"/>
              </a:rPr>
              <a:t>Zertifikat</a:t>
            </a:r>
          </a:p>
        </p:txBody>
      </p:sp>
    </p:spTree>
    <p:extLst>
      <p:ext uri="{BB962C8B-B14F-4D97-AF65-F5344CB8AC3E}">
        <p14:creationId xmlns:p14="http://schemas.microsoft.com/office/powerpoint/2010/main" val="2321121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DA1DFEAA-DD94-4A5C-831A-28C2ADFEF018}"/>
              </a:ext>
            </a:extLst>
          </p:cNvPr>
          <p:cNvGrpSpPr/>
          <p:nvPr/>
        </p:nvGrpSpPr>
        <p:grpSpPr>
          <a:xfrm>
            <a:off x="5770716" y="491320"/>
            <a:ext cx="6205408" cy="5622876"/>
            <a:chOff x="5770716" y="491320"/>
            <a:chExt cx="6205408" cy="5622876"/>
          </a:xfrm>
        </p:grpSpPr>
        <p:grpSp>
          <p:nvGrpSpPr>
            <p:cNvPr id="3" name="Group 2">
              <a:extLst>
                <a:ext uri="{FF2B5EF4-FFF2-40B4-BE49-F238E27FC236}">
                  <a16:creationId xmlns:a16="http://schemas.microsoft.com/office/drawing/2014/main" id="{F6AC4FD3-9A5F-4E3A-8B64-120621FD673D}"/>
                </a:ext>
              </a:extLst>
            </p:cNvPr>
            <p:cNvGrpSpPr/>
            <p:nvPr/>
          </p:nvGrpSpPr>
          <p:grpSpPr>
            <a:xfrm>
              <a:off x="5770716" y="491320"/>
              <a:ext cx="5791228" cy="5622876"/>
              <a:chOff x="5363570" y="1514901"/>
              <a:chExt cx="4694831" cy="4558353"/>
            </a:xfrm>
            <a:solidFill>
              <a:schemeClr val="bg1">
                <a:lumMod val="95000"/>
              </a:schemeClr>
            </a:solidFill>
          </p:grpSpPr>
          <p:sp>
            <p:nvSpPr>
              <p:cNvPr id="2" name="Rectangle 1">
                <a:extLst>
                  <a:ext uri="{FF2B5EF4-FFF2-40B4-BE49-F238E27FC236}">
                    <a16:creationId xmlns:a16="http://schemas.microsoft.com/office/drawing/2014/main" id="{23394E90-0408-4197-8A5A-06E9BC4C18D1}"/>
                  </a:ext>
                </a:extLst>
              </p:cNvPr>
              <p:cNvSpPr/>
              <p:nvPr/>
            </p:nvSpPr>
            <p:spPr>
              <a:xfrm>
                <a:off x="5363570" y="1514901"/>
                <a:ext cx="3220872" cy="10099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E3F426-A73D-4DFF-8215-3D1012DF963C}"/>
                  </a:ext>
                </a:extLst>
              </p:cNvPr>
              <p:cNvSpPr/>
              <p:nvPr/>
            </p:nvSpPr>
            <p:spPr>
              <a:xfrm>
                <a:off x="5363570" y="2688608"/>
                <a:ext cx="131018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3EB976-7BB8-4B1E-BF49-2CCC2FBE45EB}"/>
                  </a:ext>
                </a:extLst>
              </p:cNvPr>
              <p:cNvSpPr/>
              <p:nvPr/>
            </p:nvSpPr>
            <p:spPr>
              <a:xfrm>
                <a:off x="6837527" y="2688608"/>
                <a:ext cx="174691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F7125A-A53C-4A01-824B-DBED89A789DF}"/>
                  </a:ext>
                </a:extLst>
              </p:cNvPr>
              <p:cNvSpPr/>
              <p:nvPr/>
            </p:nvSpPr>
            <p:spPr>
              <a:xfrm>
                <a:off x="8748215" y="1514902"/>
                <a:ext cx="1310186" cy="1026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D9869F-67AC-4497-8964-2725028CFAA5}"/>
                  </a:ext>
                </a:extLst>
              </p:cNvPr>
              <p:cNvSpPr/>
              <p:nvPr/>
            </p:nvSpPr>
            <p:spPr>
              <a:xfrm>
                <a:off x="5363570" y="4606119"/>
                <a:ext cx="1583142"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3D6D8C-B693-4124-A62B-9E79868B9BEA}"/>
                  </a:ext>
                </a:extLst>
              </p:cNvPr>
              <p:cNvSpPr/>
              <p:nvPr/>
            </p:nvSpPr>
            <p:spPr>
              <a:xfrm>
                <a:off x="7110486" y="4606119"/>
                <a:ext cx="1163068"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9EDB9DA-3185-486A-BF27-F20132BAFC9E}"/>
                  </a:ext>
                </a:extLst>
              </p:cNvPr>
              <p:cNvSpPr/>
              <p:nvPr/>
            </p:nvSpPr>
            <p:spPr>
              <a:xfrm>
                <a:off x="8437328" y="4606119"/>
                <a:ext cx="1621073"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7AC0EF8-141F-456F-A0D0-19D69D8B0CB0}"/>
                </a:ext>
              </a:extLst>
            </p:cNvPr>
            <p:cNvGrpSpPr/>
            <p:nvPr/>
          </p:nvGrpSpPr>
          <p:grpSpPr>
            <a:xfrm>
              <a:off x="6782937" y="661706"/>
              <a:ext cx="2960830" cy="764435"/>
              <a:chOff x="300251" y="3839185"/>
              <a:chExt cx="3462363" cy="764435"/>
            </a:xfrm>
          </p:grpSpPr>
          <p:sp>
            <p:nvSpPr>
              <p:cNvPr id="11" name="TextBox 10">
                <a:extLst>
                  <a:ext uri="{FF2B5EF4-FFF2-40B4-BE49-F238E27FC236}">
                    <a16:creationId xmlns:a16="http://schemas.microsoft.com/office/drawing/2014/main" id="{CD9487D6-584E-446A-AB46-541816C2C5D8}"/>
                  </a:ext>
                </a:extLst>
              </p:cNvPr>
              <p:cNvSpPr txBox="1"/>
              <p:nvPr/>
            </p:nvSpPr>
            <p:spPr>
              <a:xfrm>
                <a:off x="300251" y="4203510"/>
                <a:ext cx="3462363" cy="400110"/>
              </a:xfrm>
              <a:prstGeom prst="rect">
                <a:avLst/>
              </a:prstGeom>
              <a:noFill/>
            </p:spPr>
            <p:txBody>
              <a:bodyPr wrap="square" rtlCol="0">
                <a:spAutoFit/>
              </a:bodyPr>
              <a:lstStyle/>
              <a:p>
                <a:r>
                  <a:rPr lang="de-DE" sz="1000" dirty="0">
                    <a:solidFill>
                      <a:schemeClr val="tx1">
                        <a:lumMod val="65000"/>
                        <a:lumOff val="35000"/>
                      </a:schemeClr>
                    </a:solidFill>
                    <a:latin typeface="Georgia Pro Light" panose="02040302050405020303" pitchFamily="18" charset="0"/>
                  </a:rPr>
                  <a:t>Basisobjekt im Level, unterstützt 3D-Transformationen</a:t>
                </a:r>
                <a:endParaRPr lang="en-US" sz="1000" dirty="0">
                  <a:solidFill>
                    <a:schemeClr val="tx1">
                      <a:lumMod val="65000"/>
                      <a:lumOff val="35000"/>
                    </a:schemeClr>
                  </a:solidFill>
                  <a:latin typeface="Georgia Pro Light" panose="02040302050405020303" pitchFamily="18" charset="0"/>
                </a:endParaRPr>
              </a:p>
            </p:txBody>
          </p:sp>
          <p:sp>
            <p:nvSpPr>
              <p:cNvPr id="12" name="TextBox 11">
                <a:extLst>
                  <a:ext uri="{FF2B5EF4-FFF2-40B4-BE49-F238E27FC236}">
                    <a16:creationId xmlns:a16="http://schemas.microsoft.com/office/drawing/2014/main" id="{9A359B71-5D21-4E91-9467-EBD055C201DE}"/>
                  </a:ext>
                </a:extLst>
              </p:cNvPr>
              <p:cNvSpPr txBox="1"/>
              <p:nvPr/>
            </p:nvSpPr>
            <p:spPr>
              <a:xfrm>
                <a:off x="300251" y="3839185"/>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Actor</a:t>
                </a:r>
              </a:p>
            </p:txBody>
          </p:sp>
        </p:grpSp>
        <p:grpSp>
          <p:nvGrpSpPr>
            <p:cNvPr id="14" name="Group 13">
              <a:extLst>
                <a:ext uri="{FF2B5EF4-FFF2-40B4-BE49-F238E27FC236}">
                  <a16:creationId xmlns:a16="http://schemas.microsoft.com/office/drawing/2014/main" id="{F67E2AE8-310C-47C8-BFFE-198C567B96FD}"/>
                </a:ext>
              </a:extLst>
            </p:cNvPr>
            <p:cNvGrpSpPr/>
            <p:nvPr/>
          </p:nvGrpSpPr>
          <p:grpSpPr>
            <a:xfrm>
              <a:off x="5873777" y="2559107"/>
              <a:ext cx="1448288" cy="872327"/>
              <a:chOff x="-72602" y="3885181"/>
              <a:chExt cx="3835219" cy="872327"/>
            </a:xfrm>
          </p:grpSpPr>
          <p:sp>
            <p:nvSpPr>
              <p:cNvPr id="15" name="TextBox 14">
                <a:extLst>
                  <a:ext uri="{FF2B5EF4-FFF2-40B4-BE49-F238E27FC236}">
                    <a16:creationId xmlns:a16="http://schemas.microsoft.com/office/drawing/2014/main" id="{1F9409BB-321C-450D-8BC1-9032C54C75FA}"/>
                  </a:ext>
                </a:extLst>
              </p:cNvPr>
              <p:cNvSpPr txBox="1"/>
              <p:nvPr/>
            </p:nvSpPr>
            <p:spPr>
              <a:xfrm>
                <a:off x="-72602" y="4203510"/>
                <a:ext cx="3835219" cy="553998"/>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Visuelles </a:t>
                </a:r>
                <a:r>
                  <a:rPr lang="de-DE" sz="1000" dirty="0" err="1">
                    <a:solidFill>
                      <a:schemeClr val="tx1">
                        <a:lumMod val="65000"/>
                        <a:lumOff val="35000"/>
                      </a:schemeClr>
                    </a:solidFill>
                    <a:latin typeface="Georgia Pro Light" panose="02040302050405020303" pitchFamily="18" charset="0"/>
                  </a:rPr>
                  <a:t>Skripting</a:t>
                </a:r>
                <a:r>
                  <a:rPr lang="de-DE" sz="1000" dirty="0">
                    <a:solidFill>
                      <a:schemeClr val="tx1">
                        <a:lumMod val="65000"/>
                        <a:lumOff val="35000"/>
                      </a:schemeClr>
                    </a:solidFill>
                    <a:latin typeface="Georgia Pro Light" panose="02040302050405020303" pitchFamily="18" charset="0"/>
                  </a:rPr>
                  <a:t> für Logik und Interaktionen.</a:t>
                </a:r>
              </a:p>
            </p:txBody>
          </p:sp>
          <p:sp>
            <p:nvSpPr>
              <p:cNvPr id="16" name="TextBox 15">
                <a:extLst>
                  <a:ext uri="{FF2B5EF4-FFF2-40B4-BE49-F238E27FC236}">
                    <a16:creationId xmlns:a16="http://schemas.microsoft.com/office/drawing/2014/main" id="{8BDD4C40-4A2F-4DCA-86AF-DE6C6ED129B3}"/>
                  </a:ext>
                </a:extLst>
              </p:cNvPr>
              <p:cNvSpPr txBox="1"/>
              <p:nvPr/>
            </p:nvSpPr>
            <p:spPr>
              <a:xfrm>
                <a:off x="-72602" y="3885181"/>
                <a:ext cx="3835219"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Blueprints</a:t>
                </a:r>
              </a:p>
            </p:txBody>
          </p:sp>
        </p:grpSp>
        <p:grpSp>
          <p:nvGrpSpPr>
            <p:cNvPr id="17" name="Group 16">
              <a:extLst>
                <a:ext uri="{FF2B5EF4-FFF2-40B4-BE49-F238E27FC236}">
                  <a16:creationId xmlns:a16="http://schemas.microsoft.com/office/drawing/2014/main" id="{1CE1E2E5-9AD6-4F22-81FA-DC18A74C383F}"/>
                </a:ext>
              </a:extLst>
            </p:cNvPr>
            <p:cNvGrpSpPr/>
            <p:nvPr/>
          </p:nvGrpSpPr>
          <p:grpSpPr>
            <a:xfrm>
              <a:off x="7723574" y="2559107"/>
              <a:ext cx="1861875" cy="718439"/>
              <a:chOff x="-571548" y="3885181"/>
              <a:chExt cx="4930441" cy="718439"/>
            </a:xfrm>
          </p:grpSpPr>
          <p:sp>
            <p:nvSpPr>
              <p:cNvPr id="18" name="TextBox 17">
                <a:extLst>
                  <a:ext uri="{FF2B5EF4-FFF2-40B4-BE49-F238E27FC236}">
                    <a16:creationId xmlns:a16="http://schemas.microsoft.com/office/drawing/2014/main" id="{7B9BF581-7CF1-4CF8-AE26-81AAA9A310D3}"/>
                  </a:ext>
                </a:extLst>
              </p:cNvPr>
              <p:cNvSpPr txBox="1"/>
              <p:nvPr/>
            </p:nvSpPr>
            <p:spPr>
              <a:xfrm>
                <a:off x="-571548" y="4203510"/>
                <a:ext cx="4930441"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Baustein</a:t>
                </a:r>
                <a:r>
                  <a:rPr lang="en-US" sz="1000" dirty="0">
                    <a:solidFill>
                      <a:schemeClr val="tx1">
                        <a:lumMod val="65000"/>
                        <a:lumOff val="35000"/>
                      </a:schemeClr>
                    </a:solidFill>
                    <a:latin typeface="Georgia Pro Light" panose="02040302050405020303" pitchFamily="18" charset="0"/>
                  </a:rPr>
                  <a:t> für </a:t>
                </a:r>
                <a:r>
                  <a:rPr lang="en-US" sz="1000" dirty="0" err="1">
                    <a:solidFill>
                      <a:schemeClr val="tx1">
                        <a:lumMod val="65000"/>
                        <a:lumOff val="35000"/>
                      </a:schemeClr>
                    </a:solidFill>
                    <a:latin typeface="Georgia Pro Light" panose="02040302050405020303" pitchFamily="18" charset="0"/>
                  </a:rPr>
                  <a:t>zusätzliche</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Funktionen</a:t>
                </a:r>
                <a:r>
                  <a:rPr lang="en-US" sz="1000" dirty="0">
                    <a:solidFill>
                      <a:schemeClr val="tx1">
                        <a:lumMod val="65000"/>
                        <a:lumOff val="35000"/>
                      </a:schemeClr>
                    </a:solidFill>
                    <a:latin typeface="Georgia Pro Light" panose="02040302050405020303" pitchFamily="18" charset="0"/>
                  </a:rPr>
                  <a:t>.</a:t>
                </a:r>
              </a:p>
            </p:txBody>
          </p:sp>
          <p:sp>
            <p:nvSpPr>
              <p:cNvPr id="19" name="TextBox 18">
                <a:extLst>
                  <a:ext uri="{FF2B5EF4-FFF2-40B4-BE49-F238E27FC236}">
                    <a16:creationId xmlns:a16="http://schemas.microsoft.com/office/drawing/2014/main" id="{8D764AF8-8EDB-4645-8C82-532880FAF2AB}"/>
                  </a:ext>
                </a:extLst>
              </p:cNvPr>
              <p:cNvSpPr txBox="1"/>
              <p:nvPr/>
            </p:nvSpPr>
            <p:spPr>
              <a:xfrm>
                <a:off x="-571548" y="3885181"/>
                <a:ext cx="4930441"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Component</a:t>
                </a:r>
              </a:p>
            </p:txBody>
          </p:sp>
        </p:grpSp>
        <p:grpSp>
          <p:nvGrpSpPr>
            <p:cNvPr id="20" name="Group 19">
              <a:extLst>
                <a:ext uri="{FF2B5EF4-FFF2-40B4-BE49-F238E27FC236}">
                  <a16:creationId xmlns:a16="http://schemas.microsoft.com/office/drawing/2014/main" id="{7B711800-CD6E-43EE-B41F-53BC0F90CA9F}"/>
                </a:ext>
              </a:extLst>
            </p:cNvPr>
            <p:cNvGrpSpPr/>
            <p:nvPr/>
          </p:nvGrpSpPr>
          <p:grpSpPr>
            <a:xfrm>
              <a:off x="10210907" y="700843"/>
              <a:ext cx="1765217" cy="939756"/>
              <a:chOff x="593624" y="2968613"/>
              <a:chExt cx="4674480" cy="939756"/>
            </a:xfrm>
          </p:grpSpPr>
          <p:sp>
            <p:nvSpPr>
              <p:cNvPr id="21" name="TextBox 20">
                <a:extLst>
                  <a:ext uri="{FF2B5EF4-FFF2-40B4-BE49-F238E27FC236}">
                    <a16:creationId xmlns:a16="http://schemas.microsoft.com/office/drawing/2014/main" id="{A4558A76-F1BD-4A34-8B62-927328815064}"/>
                  </a:ext>
                </a:extLst>
              </p:cNvPr>
              <p:cNvSpPr txBox="1"/>
              <p:nvPr/>
            </p:nvSpPr>
            <p:spPr>
              <a:xfrm>
                <a:off x="593624" y="3508259"/>
                <a:ext cx="3462363" cy="400110"/>
              </a:xfrm>
              <a:prstGeom prst="rect">
                <a:avLst/>
              </a:prstGeom>
              <a:noFill/>
            </p:spPr>
            <p:txBody>
              <a:bodyPr wrap="square" rtlCol="0">
                <a:spAutoFit/>
              </a:bodyPr>
              <a:lstStyle/>
              <a:p>
                <a:r>
                  <a:rPr lang="en-US" sz="1000" dirty="0">
                    <a:solidFill>
                      <a:schemeClr val="tx1">
                        <a:lumMod val="65000"/>
                        <a:lumOff val="35000"/>
                      </a:schemeClr>
                    </a:solidFill>
                    <a:latin typeface="Georgia Pro Light" panose="02040302050405020303" pitchFamily="18" charset="0"/>
                  </a:rPr>
                  <a:t>3D-Umgebung für Gameplay.</a:t>
                </a:r>
              </a:p>
            </p:txBody>
          </p:sp>
          <p:sp>
            <p:nvSpPr>
              <p:cNvPr id="22" name="TextBox 21">
                <a:extLst>
                  <a:ext uri="{FF2B5EF4-FFF2-40B4-BE49-F238E27FC236}">
                    <a16:creationId xmlns:a16="http://schemas.microsoft.com/office/drawing/2014/main" id="{F431C4BB-A196-40C1-AFCE-ED01A0426CBA}"/>
                  </a:ext>
                </a:extLst>
              </p:cNvPr>
              <p:cNvSpPr txBox="1"/>
              <p:nvPr/>
            </p:nvSpPr>
            <p:spPr>
              <a:xfrm>
                <a:off x="1805741" y="2968613"/>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Level</a:t>
                </a:r>
              </a:p>
            </p:txBody>
          </p:sp>
        </p:grpSp>
        <p:grpSp>
          <p:nvGrpSpPr>
            <p:cNvPr id="23" name="Group 22">
              <a:extLst>
                <a:ext uri="{FF2B5EF4-FFF2-40B4-BE49-F238E27FC236}">
                  <a16:creationId xmlns:a16="http://schemas.microsoft.com/office/drawing/2014/main" id="{1C557C2B-1D59-49A9-98D4-BAE24D717AC8}"/>
                </a:ext>
              </a:extLst>
            </p:cNvPr>
            <p:cNvGrpSpPr/>
            <p:nvPr/>
          </p:nvGrpSpPr>
          <p:grpSpPr>
            <a:xfrm>
              <a:off x="9585449" y="4823354"/>
              <a:ext cx="1935551" cy="564550"/>
              <a:chOff x="300251" y="3885181"/>
              <a:chExt cx="3462363" cy="564550"/>
            </a:xfrm>
          </p:grpSpPr>
          <p:sp>
            <p:nvSpPr>
              <p:cNvPr id="24" name="TextBox 23">
                <a:extLst>
                  <a:ext uri="{FF2B5EF4-FFF2-40B4-BE49-F238E27FC236}">
                    <a16:creationId xmlns:a16="http://schemas.microsoft.com/office/drawing/2014/main" id="{152A2F93-4C69-4D9E-BCD0-DB060646D88D}"/>
                  </a:ext>
                </a:extLst>
              </p:cNvPr>
              <p:cNvSpPr txBox="1"/>
              <p:nvPr/>
            </p:nvSpPr>
            <p:spPr>
              <a:xfrm>
                <a:off x="300251" y="4203510"/>
                <a:ext cx="3462363" cy="246221"/>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Legt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Spielregeln</a:t>
                </a:r>
                <a:r>
                  <a:rPr lang="en-US" sz="1000" dirty="0">
                    <a:solidFill>
                      <a:schemeClr val="tx1">
                        <a:lumMod val="65000"/>
                        <a:lumOff val="35000"/>
                      </a:schemeClr>
                    </a:solidFill>
                    <a:latin typeface="Georgia Pro Light" panose="02040302050405020303" pitchFamily="18" charset="0"/>
                  </a:rPr>
                  <a:t> fest</a:t>
                </a:r>
              </a:p>
            </p:txBody>
          </p:sp>
          <p:sp>
            <p:nvSpPr>
              <p:cNvPr id="25" name="TextBox 24">
                <a:extLst>
                  <a:ext uri="{FF2B5EF4-FFF2-40B4-BE49-F238E27FC236}">
                    <a16:creationId xmlns:a16="http://schemas.microsoft.com/office/drawing/2014/main" id="{2EC8C365-2474-4490-9FD0-543CC9B9DC95}"/>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Game Mode</a:t>
                </a:r>
              </a:p>
            </p:txBody>
          </p:sp>
        </p:grpSp>
        <p:grpSp>
          <p:nvGrpSpPr>
            <p:cNvPr id="26" name="Group 25">
              <a:extLst>
                <a:ext uri="{FF2B5EF4-FFF2-40B4-BE49-F238E27FC236}">
                  <a16:creationId xmlns:a16="http://schemas.microsoft.com/office/drawing/2014/main" id="{B65E0AF7-C085-4425-BC76-63686AAA21C4}"/>
                </a:ext>
              </a:extLst>
            </p:cNvPr>
            <p:cNvGrpSpPr/>
            <p:nvPr/>
          </p:nvGrpSpPr>
          <p:grpSpPr>
            <a:xfrm>
              <a:off x="7865497" y="4785222"/>
              <a:ext cx="1558876" cy="718439"/>
              <a:chOff x="300251" y="3885181"/>
              <a:chExt cx="3462363" cy="718439"/>
            </a:xfrm>
          </p:grpSpPr>
          <p:sp>
            <p:nvSpPr>
              <p:cNvPr id="27" name="TextBox 26">
                <a:extLst>
                  <a:ext uri="{FF2B5EF4-FFF2-40B4-BE49-F238E27FC236}">
                    <a16:creationId xmlns:a16="http://schemas.microsoft.com/office/drawing/2014/main" id="{37B83BC6-0074-443A-9668-97DA1AECA25D}"/>
                  </a:ext>
                </a:extLst>
              </p:cNvPr>
              <p:cNvSpPr txBox="1"/>
              <p:nvPr/>
            </p:nvSpPr>
            <p:spPr>
              <a:xfrm>
                <a:off x="300251" y="4203510"/>
                <a:ext cx="3462363"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Übersetzt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Eingaben</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steuert</a:t>
                </a:r>
                <a:r>
                  <a:rPr lang="en-US" sz="1000" dirty="0">
                    <a:solidFill>
                      <a:schemeClr val="tx1">
                        <a:lumMod val="65000"/>
                        <a:lumOff val="35000"/>
                      </a:schemeClr>
                    </a:solidFill>
                    <a:latin typeface="Georgia Pro Light" panose="02040302050405020303" pitchFamily="18" charset="0"/>
                  </a:rPr>
                  <a:t> Pawns.</a:t>
                </a:r>
              </a:p>
            </p:txBody>
          </p:sp>
          <p:sp>
            <p:nvSpPr>
              <p:cNvPr id="28" name="TextBox 27">
                <a:extLst>
                  <a:ext uri="{FF2B5EF4-FFF2-40B4-BE49-F238E27FC236}">
                    <a16:creationId xmlns:a16="http://schemas.microsoft.com/office/drawing/2014/main" id="{2C848234-8E61-40D4-B93B-B47262564022}"/>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Player Controller</a:t>
                </a:r>
              </a:p>
            </p:txBody>
          </p:sp>
        </p:grpSp>
        <p:grpSp>
          <p:nvGrpSpPr>
            <p:cNvPr id="29" name="Group 28">
              <a:extLst>
                <a:ext uri="{FF2B5EF4-FFF2-40B4-BE49-F238E27FC236}">
                  <a16:creationId xmlns:a16="http://schemas.microsoft.com/office/drawing/2014/main" id="{B1AB704F-5E0B-42F9-82DB-95F0561FE552}"/>
                </a:ext>
              </a:extLst>
            </p:cNvPr>
            <p:cNvGrpSpPr/>
            <p:nvPr/>
          </p:nvGrpSpPr>
          <p:grpSpPr>
            <a:xfrm>
              <a:off x="5873776" y="4795868"/>
              <a:ext cx="1746738" cy="564550"/>
              <a:chOff x="300251" y="3885181"/>
              <a:chExt cx="3462363" cy="564550"/>
            </a:xfrm>
          </p:grpSpPr>
          <p:sp>
            <p:nvSpPr>
              <p:cNvPr id="30" name="TextBox 29">
                <a:extLst>
                  <a:ext uri="{FF2B5EF4-FFF2-40B4-BE49-F238E27FC236}">
                    <a16:creationId xmlns:a16="http://schemas.microsoft.com/office/drawing/2014/main" id="{A993FB3D-D9FB-4625-9AF5-901B80BB49FD}"/>
                  </a:ext>
                </a:extLst>
              </p:cNvPr>
              <p:cNvSpPr txBox="1"/>
              <p:nvPr/>
            </p:nvSpPr>
            <p:spPr>
              <a:xfrm>
                <a:off x="300251" y="4203510"/>
                <a:ext cx="3462363" cy="246221"/>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Avatar für Spieler oder KI.</a:t>
                </a:r>
              </a:p>
            </p:txBody>
          </p:sp>
          <p:sp>
            <p:nvSpPr>
              <p:cNvPr id="31" name="TextBox 30">
                <a:extLst>
                  <a:ext uri="{FF2B5EF4-FFF2-40B4-BE49-F238E27FC236}">
                    <a16:creationId xmlns:a16="http://schemas.microsoft.com/office/drawing/2014/main" id="{86D7932E-F830-46DC-9E92-00EB50FF870E}"/>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Pawn</a:t>
                </a:r>
              </a:p>
            </p:txBody>
          </p:sp>
        </p:grpSp>
        <p:pic>
          <p:nvPicPr>
            <p:cNvPr id="5124" name="Picture 4">
              <a:extLst>
                <a:ext uri="{FF2B5EF4-FFF2-40B4-BE49-F238E27FC236}">
                  <a16:creationId xmlns:a16="http://schemas.microsoft.com/office/drawing/2014/main" id="{C2F12135-F789-41CC-B5F2-718946010BE5}"/>
                </a:ext>
              </a:extLst>
            </p:cNvPr>
            <p:cNvPicPr>
              <a:picLocks noChangeAspect="1" noChangeArrowheads="1"/>
            </p:cNvPicPr>
            <p:nvPr/>
          </p:nvPicPr>
          <p:blipFill>
            <a:blip r:embed="rId3"/>
            <a:srcRect/>
            <a:stretch/>
          </p:blipFill>
          <p:spPr bwMode="auto">
            <a:xfrm>
              <a:off x="6000875" y="854733"/>
              <a:ext cx="614718" cy="614718"/>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a:extLst>
                <a:ext uri="{FF2B5EF4-FFF2-40B4-BE49-F238E27FC236}">
                  <a16:creationId xmlns:a16="http://schemas.microsoft.com/office/drawing/2014/main" id="{CEA7D37C-3913-4971-81F1-95F49514ED91}"/>
                </a:ext>
              </a:extLst>
            </p:cNvPr>
            <p:cNvPicPr>
              <a:picLocks noChangeAspect="1"/>
            </p:cNvPicPr>
            <p:nvPr/>
          </p:nvPicPr>
          <p:blipFill>
            <a:blip r:embed="rId4"/>
            <a:srcRect/>
            <a:stretch/>
          </p:blipFill>
          <p:spPr>
            <a:xfrm>
              <a:off x="10322660" y="4359543"/>
              <a:ext cx="478919" cy="478919"/>
            </a:xfrm>
            <a:prstGeom prst="rect">
              <a:avLst/>
            </a:prstGeom>
          </p:spPr>
        </p:pic>
        <p:pic>
          <p:nvPicPr>
            <p:cNvPr id="35" name="Graphic 34">
              <a:extLst>
                <a:ext uri="{FF2B5EF4-FFF2-40B4-BE49-F238E27FC236}">
                  <a16:creationId xmlns:a16="http://schemas.microsoft.com/office/drawing/2014/main" id="{7DA43434-AE66-4660-AB3D-3C2255B6898B}"/>
                </a:ext>
              </a:extLst>
            </p:cNvPr>
            <p:cNvPicPr>
              <a:picLocks noChangeAspect="1"/>
            </p:cNvPicPr>
            <p:nvPr/>
          </p:nvPicPr>
          <p:blipFill>
            <a:blip r:embed="rId5"/>
            <a:srcRect/>
            <a:stretch/>
          </p:blipFill>
          <p:spPr>
            <a:xfrm>
              <a:off x="6507686" y="4359543"/>
              <a:ext cx="478919" cy="478919"/>
            </a:xfrm>
            <a:prstGeom prst="rect">
              <a:avLst/>
            </a:prstGeom>
          </p:spPr>
        </p:pic>
        <p:pic>
          <p:nvPicPr>
            <p:cNvPr id="37" name="Graphic 36">
              <a:extLst>
                <a:ext uri="{FF2B5EF4-FFF2-40B4-BE49-F238E27FC236}">
                  <a16:creationId xmlns:a16="http://schemas.microsoft.com/office/drawing/2014/main" id="{E95525EC-1F07-4EF1-8539-14A9417D5262}"/>
                </a:ext>
              </a:extLst>
            </p:cNvPr>
            <p:cNvPicPr>
              <a:picLocks noChangeAspect="1"/>
            </p:cNvPicPr>
            <p:nvPr/>
          </p:nvPicPr>
          <p:blipFill>
            <a:blip r:embed="rId6"/>
            <a:srcRect/>
            <a:stretch/>
          </p:blipFill>
          <p:spPr>
            <a:xfrm>
              <a:off x="6339335" y="2110296"/>
              <a:ext cx="478919" cy="478919"/>
            </a:xfrm>
            <a:prstGeom prst="rect">
              <a:avLst/>
            </a:prstGeom>
          </p:spPr>
        </p:pic>
        <p:pic>
          <p:nvPicPr>
            <p:cNvPr id="39" name="Graphic 38">
              <a:extLst>
                <a:ext uri="{FF2B5EF4-FFF2-40B4-BE49-F238E27FC236}">
                  <a16:creationId xmlns:a16="http://schemas.microsoft.com/office/drawing/2014/main" id="{18C4FA2F-05DD-4CA8-BFCE-BA2DE20249E1}"/>
                </a:ext>
              </a:extLst>
            </p:cNvPr>
            <p:cNvPicPr>
              <a:picLocks noChangeAspect="1"/>
            </p:cNvPicPr>
            <p:nvPr/>
          </p:nvPicPr>
          <p:blipFill>
            <a:blip r:embed="rId7"/>
            <a:srcRect/>
            <a:stretch/>
          </p:blipFill>
          <p:spPr>
            <a:xfrm>
              <a:off x="8403476" y="4359543"/>
              <a:ext cx="478919" cy="478919"/>
            </a:xfrm>
            <a:prstGeom prst="rect">
              <a:avLst/>
            </a:prstGeom>
          </p:spPr>
        </p:pic>
        <p:pic>
          <p:nvPicPr>
            <p:cNvPr id="41" name="Graphic 40">
              <a:extLst>
                <a:ext uri="{FF2B5EF4-FFF2-40B4-BE49-F238E27FC236}">
                  <a16:creationId xmlns:a16="http://schemas.microsoft.com/office/drawing/2014/main" id="{46E7B0FC-6E05-4D4F-A5F1-2F29D432E9C7}"/>
                </a:ext>
              </a:extLst>
            </p:cNvPr>
            <p:cNvPicPr>
              <a:picLocks noChangeAspect="1"/>
            </p:cNvPicPr>
            <p:nvPr/>
          </p:nvPicPr>
          <p:blipFill>
            <a:blip r:embed="rId8"/>
            <a:srcRect/>
            <a:stretch/>
          </p:blipFill>
          <p:spPr>
            <a:xfrm>
              <a:off x="8426869" y="2052906"/>
              <a:ext cx="478919" cy="478919"/>
            </a:xfrm>
            <a:prstGeom prst="rect">
              <a:avLst/>
            </a:prstGeom>
          </p:spPr>
        </p:pic>
        <p:pic>
          <p:nvPicPr>
            <p:cNvPr id="43" name="Graphic 42">
              <a:extLst>
                <a:ext uri="{FF2B5EF4-FFF2-40B4-BE49-F238E27FC236}">
                  <a16:creationId xmlns:a16="http://schemas.microsoft.com/office/drawing/2014/main" id="{F4B74A0A-22E8-4052-9C86-062DD83552EA}"/>
                </a:ext>
              </a:extLst>
            </p:cNvPr>
            <p:cNvPicPr>
              <a:picLocks noChangeAspect="1"/>
            </p:cNvPicPr>
            <p:nvPr/>
          </p:nvPicPr>
          <p:blipFill>
            <a:blip r:embed="rId9"/>
            <a:srcRect/>
            <a:stretch/>
          </p:blipFill>
          <p:spPr>
            <a:xfrm>
              <a:off x="10083201" y="615273"/>
              <a:ext cx="478919" cy="478919"/>
            </a:xfrm>
            <a:prstGeom prst="rect">
              <a:avLst/>
            </a:prstGeom>
          </p:spPr>
        </p:pic>
      </p:grpSp>
      <p:sp>
        <p:nvSpPr>
          <p:cNvPr id="45" name="Rectangle 44">
            <a:extLst>
              <a:ext uri="{FF2B5EF4-FFF2-40B4-BE49-F238E27FC236}">
                <a16:creationId xmlns:a16="http://schemas.microsoft.com/office/drawing/2014/main" id="{4348787E-A044-47B0-8A02-E21DC0A2DC72}"/>
              </a:ext>
            </a:extLst>
          </p:cNvPr>
          <p:cNvSpPr/>
          <p:nvPr/>
        </p:nvSpPr>
        <p:spPr>
          <a:xfrm>
            <a:off x="0" y="436728"/>
            <a:ext cx="272955" cy="5977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CB2859-A841-42A0-AFB2-A071F87799EE}"/>
              </a:ext>
            </a:extLst>
          </p:cNvPr>
          <p:cNvSpPr/>
          <p:nvPr/>
        </p:nvSpPr>
        <p:spPr>
          <a:xfrm>
            <a:off x="272955" y="969483"/>
            <a:ext cx="1012221"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001654-04CD-4D11-9AD9-B2D00BCF2FE2}"/>
              </a:ext>
            </a:extLst>
          </p:cNvPr>
          <p:cNvSpPr/>
          <p:nvPr/>
        </p:nvSpPr>
        <p:spPr>
          <a:xfrm>
            <a:off x="0" y="1512193"/>
            <a:ext cx="1285176"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DB33B9-D393-4F7B-9621-BCB8FDDFEFAA}"/>
              </a:ext>
            </a:extLst>
          </p:cNvPr>
          <p:cNvSpPr txBox="1"/>
          <p:nvPr/>
        </p:nvSpPr>
        <p:spPr>
          <a:xfrm>
            <a:off x="551639" y="2155336"/>
            <a:ext cx="4367283" cy="3970318"/>
          </a:xfrm>
          <a:prstGeom prst="rect">
            <a:avLst/>
          </a:prstGeom>
          <a:noFill/>
        </p:spPr>
        <p:txBody>
          <a:bodyPr wrap="square" rtlCol="0">
            <a:spAutoFit/>
          </a:bodyPr>
          <a:lstStyle/>
          <a:p>
            <a:pPr algn="just"/>
            <a:r>
              <a:rPr lang="de-DE" sz="1400" dirty="0">
                <a:solidFill>
                  <a:schemeClr val="tx1">
                    <a:lumMod val="65000"/>
                    <a:lumOff val="35000"/>
                  </a:schemeClr>
                </a:solidFill>
                <a:latin typeface="Georgia Pro Light" panose="02040302050405020303" pitchFamily="18" charset="0"/>
              </a:rPr>
              <a:t>Unreal Engine kombiniert leistungsstarke Tools und intuitive visuelle </a:t>
            </a:r>
            <a:r>
              <a:rPr lang="de-DE" sz="1400" dirty="0" err="1">
                <a:solidFill>
                  <a:schemeClr val="tx1">
                    <a:lumMod val="65000"/>
                    <a:lumOff val="35000"/>
                  </a:schemeClr>
                </a:solidFill>
                <a:latin typeface="Georgia Pro Light" panose="02040302050405020303" pitchFamily="18" charset="0"/>
              </a:rPr>
              <a:t>Skriptingmöglichkeiten</a:t>
            </a:r>
            <a:r>
              <a:rPr lang="de-DE" sz="1400" dirty="0">
                <a:solidFill>
                  <a:schemeClr val="tx1">
                    <a:lumMod val="65000"/>
                    <a:lumOff val="35000"/>
                  </a:schemeClr>
                </a:solidFill>
                <a:latin typeface="Georgia Pro Light" panose="02040302050405020303" pitchFamily="18" charset="0"/>
              </a:rPr>
              <a:t>, um die Entwicklung von Spielen und interaktiven Anwendungen zu vereinfachen.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Actors bilden die Grundlage für alle Objekte in einer 3D-Welt, während </a:t>
            </a:r>
            <a:r>
              <a:rPr lang="de-DE" sz="1400" dirty="0" err="1">
                <a:solidFill>
                  <a:schemeClr val="tx1">
                    <a:lumMod val="65000"/>
                    <a:lumOff val="35000"/>
                  </a:schemeClr>
                </a:solidFill>
                <a:latin typeface="Georgia Pro Light" panose="02040302050405020303" pitchFamily="18" charset="0"/>
              </a:rPr>
              <a:t>Blueprints</a:t>
            </a:r>
            <a:r>
              <a:rPr lang="de-DE" sz="1400" dirty="0">
                <a:solidFill>
                  <a:schemeClr val="tx1">
                    <a:lumMod val="65000"/>
                    <a:lumOff val="35000"/>
                  </a:schemeClr>
                </a:solidFill>
                <a:latin typeface="Georgia Pro Light" panose="02040302050405020303" pitchFamily="18" charset="0"/>
              </a:rPr>
              <a:t> es ermöglichen, komplexe Logiken auch ohne Programmierkenntnisse zu erstellen.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Komponenten, </a:t>
            </a:r>
            <a:r>
              <a:rPr lang="de-DE" sz="1400" dirty="0" err="1">
                <a:solidFill>
                  <a:schemeClr val="tx1">
                    <a:lumMod val="65000"/>
                    <a:lumOff val="35000"/>
                  </a:schemeClr>
                </a:solidFill>
                <a:latin typeface="Georgia Pro Light" panose="02040302050405020303" pitchFamily="18" charset="0"/>
              </a:rPr>
              <a:t>Pawns</a:t>
            </a:r>
            <a:r>
              <a:rPr lang="de-DE" sz="1400" dirty="0">
                <a:solidFill>
                  <a:schemeClr val="tx1">
                    <a:lumMod val="65000"/>
                    <a:lumOff val="35000"/>
                  </a:schemeClr>
                </a:solidFill>
                <a:latin typeface="Georgia Pro Light" panose="02040302050405020303" pitchFamily="18" charset="0"/>
              </a:rPr>
              <a:t> und Player Controller bieten flexible Bausteine, um Charaktere, Steuerungen und Funktionen individuell zu gestalten.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Von Spielregeln im Game Mode bis hin zu Widgets für Benutzeroberflächen – Unreal Engine bietet alle Werkzeuge, um Ideen in beeindruckende Projekte zu verwandeln.</a:t>
            </a:r>
            <a:endParaRPr lang="en-US" sz="1400" dirty="0">
              <a:solidFill>
                <a:schemeClr val="tx1">
                  <a:lumMod val="65000"/>
                  <a:lumOff val="35000"/>
                </a:schemeClr>
              </a:solidFill>
              <a:latin typeface="Georgia Pro Light" panose="02040302050405020303" pitchFamily="18" charset="0"/>
            </a:endParaRPr>
          </a:p>
        </p:txBody>
      </p:sp>
      <p:sp>
        <p:nvSpPr>
          <p:cNvPr id="51" name="TextBox 50">
            <a:extLst>
              <a:ext uri="{FF2B5EF4-FFF2-40B4-BE49-F238E27FC236}">
                <a16:creationId xmlns:a16="http://schemas.microsoft.com/office/drawing/2014/main" id="{44B54AD5-521C-4EBF-9468-034C86D2DD2A}"/>
              </a:ext>
            </a:extLst>
          </p:cNvPr>
          <p:cNvSpPr txBox="1"/>
          <p:nvPr/>
        </p:nvSpPr>
        <p:spPr>
          <a:xfrm>
            <a:off x="1479691" y="1001630"/>
            <a:ext cx="3402432" cy="461665"/>
          </a:xfrm>
          <a:prstGeom prst="rect">
            <a:avLst/>
          </a:prstGeom>
          <a:noFill/>
        </p:spPr>
        <p:txBody>
          <a:bodyPr wrap="square" rtlCol="0">
            <a:spAutoFit/>
          </a:bodyPr>
          <a:lstStyle/>
          <a:p>
            <a:r>
              <a:rPr lang="en-US" sz="2400" dirty="0" err="1">
                <a:solidFill>
                  <a:schemeClr val="tx1"/>
                </a:solidFill>
                <a:latin typeface="Georgia" panose="02040502050405020303" pitchFamily="18" charset="0"/>
              </a:rPr>
              <a:t>Zusammenfassung</a:t>
            </a:r>
            <a:endParaRPr lang="en-US" sz="2400" dirty="0">
              <a:solidFill>
                <a:schemeClr val="tx1"/>
              </a:solidFill>
              <a:latin typeface="Georgia" panose="02040502050405020303" pitchFamily="18" charset="0"/>
            </a:endParaRPr>
          </a:p>
        </p:txBody>
      </p:sp>
      <p:sp>
        <p:nvSpPr>
          <p:cNvPr id="13" name="Rectangle 5">
            <a:extLst>
              <a:ext uri="{FF2B5EF4-FFF2-40B4-BE49-F238E27FC236}">
                <a16:creationId xmlns:a16="http://schemas.microsoft.com/office/drawing/2014/main" id="{8717DB93-7328-FFB6-4892-8A5155C8F860}"/>
              </a:ext>
            </a:extLst>
          </p:cNvPr>
          <p:cNvSpPr/>
          <p:nvPr/>
        </p:nvSpPr>
        <p:spPr>
          <a:xfrm>
            <a:off x="9945786" y="1933251"/>
            <a:ext cx="1663872" cy="2154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20">
            <a:extLst>
              <a:ext uri="{FF2B5EF4-FFF2-40B4-BE49-F238E27FC236}">
                <a16:creationId xmlns:a16="http://schemas.microsoft.com/office/drawing/2014/main" id="{FFAD2F28-6232-7A2F-208D-591DB6CA0C34}"/>
              </a:ext>
            </a:extLst>
          </p:cNvPr>
          <p:cNvSpPr txBox="1"/>
          <p:nvPr/>
        </p:nvSpPr>
        <p:spPr>
          <a:xfrm>
            <a:off x="10106533" y="3143354"/>
            <a:ext cx="1307487" cy="400110"/>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UI-Elemente für HUDs und Menüs</a:t>
            </a:r>
            <a:endParaRPr lang="en-US" sz="1000" dirty="0">
              <a:solidFill>
                <a:schemeClr val="tx1">
                  <a:lumMod val="65000"/>
                  <a:lumOff val="35000"/>
                </a:schemeClr>
              </a:solidFill>
              <a:latin typeface="Georgia Pro Light" panose="02040302050405020303" pitchFamily="18" charset="0"/>
            </a:endParaRPr>
          </a:p>
        </p:txBody>
      </p:sp>
      <p:pic>
        <p:nvPicPr>
          <p:cNvPr id="36" name="Graphic 40">
            <a:extLst>
              <a:ext uri="{FF2B5EF4-FFF2-40B4-BE49-F238E27FC236}">
                <a16:creationId xmlns:a16="http://schemas.microsoft.com/office/drawing/2014/main" id="{AA3AB447-0792-490A-2A17-7458677A8FD3}"/>
              </a:ext>
            </a:extLst>
          </p:cNvPr>
          <p:cNvPicPr>
            <a:picLocks noChangeAspect="1"/>
          </p:cNvPicPr>
          <p:nvPr/>
        </p:nvPicPr>
        <p:blipFill>
          <a:blip r:embed="rId10"/>
          <a:srcRect/>
          <a:stretch/>
        </p:blipFill>
        <p:spPr>
          <a:xfrm>
            <a:off x="10562120" y="2080188"/>
            <a:ext cx="478919" cy="478919"/>
          </a:xfrm>
          <a:prstGeom prst="rect">
            <a:avLst/>
          </a:prstGeom>
        </p:spPr>
      </p:pic>
      <p:sp>
        <p:nvSpPr>
          <p:cNvPr id="38" name="TextBox 18">
            <a:extLst>
              <a:ext uri="{FF2B5EF4-FFF2-40B4-BE49-F238E27FC236}">
                <a16:creationId xmlns:a16="http://schemas.microsoft.com/office/drawing/2014/main" id="{B44019F1-17B4-F1B1-3175-A2C48FE207E1}"/>
              </a:ext>
            </a:extLst>
          </p:cNvPr>
          <p:cNvSpPr txBox="1"/>
          <p:nvPr/>
        </p:nvSpPr>
        <p:spPr>
          <a:xfrm>
            <a:off x="9878451" y="2646090"/>
            <a:ext cx="1861875" cy="307777"/>
          </a:xfrm>
          <a:prstGeom prst="rect">
            <a:avLst/>
          </a:prstGeom>
          <a:noFill/>
        </p:spPr>
        <p:txBody>
          <a:bodyPr wrap="square" rtlCol="0">
            <a:spAutoFit/>
          </a:bodyPr>
          <a:lstStyle/>
          <a:p>
            <a:pPr algn="ctr"/>
            <a:r>
              <a:rPr lang="en-US" dirty="0">
                <a:solidFill>
                  <a:schemeClr val="accent2"/>
                </a:solidFill>
                <a:latin typeface="Georgia" panose="02040502050405020303" pitchFamily="18" charset="0"/>
              </a:rPr>
              <a:t>Widgets</a:t>
            </a:r>
            <a:endParaRPr lang="en-US" sz="1400" dirty="0">
              <a:solidFill>
                <a:schemeClr val="accent2"/>
              </a:solidFill>
              <a:latin typeface="Georgia" panose="02040502050405020303" pitchFamily="18" charset="0"/>
            </a:endParaRPr>
          </a:p>
        </p:txBody>
      </p:sp>
    </p:spTree>
    <p:extLst>
      <p:ext uri="{BB962C8B-B14F-4D97-AF65-F5344CB8AC3E}">
        <p14:creationId xmlns:p14="http://schemas.microsoft.com/office/powerpoint/2010/main" val="195673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30" name="Google Shape;130;p3"/>
          <p:cNvGrpSpPr/>
          <p:nvPr/>
        </p:nvGrpSpPr>
        <p:grpSpPr>
          <a:xfrm>
            <a:off x="1398000" y="2143044"/>
            <a:ext cx="9396000" cy="3716499"/>
            <a:chOff x="559800" y="317419"/>
            <a:chExt cx="9396000" cy="3716499"/>
          </a:xfrm>
        </p:grpSpPr>
        <p:sp>
          <p:nvSpPr>
            <p:cNvPr id="131" name="Google Shape;131;p3"/>
            <p:cNvSpPr/>
            <p:nvPr/>
          </p:nvSpPr>
          <p:spPr>
            <a:xfrm>
              <a:off x="1747800" y="317419"/>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59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txBox="1"/>
            <p:nvPr/>
          </p:nvSpPr>
          <p:spPr>
            <a:xfrm>
              <a:off x="559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b="1" dirty="0"/>
                <a:t>Actor</a:t>
              </a:r>
              <a:r>
                <a:rPr lang="de-DE" sz="1200" dirty="0"/>
                <a:t> ist </a:t>
              </a:r>
              <a:r>
                <a:rPr lang="de-DE" sz="1200" b="1" dirty="0"/>
                <a:t>jedes Objekt, das in einem Level platziert werden kann</a:t>
              </a:r>
              <a:r>
                <a:rPr lang="de-DE" sz="1200" dirty="0"/>
                <a:t>, wie z. B. eine Kamera, ein Static Mesh oder ein Spielerstartpunkt. Actors unterstützen 3D-Transformationen wie Translation, Rotation und Skalierung. Sie können durch Gameplay-Code (C++ oder </a:t>
              </a:r>
              <a:r>
                <a:rPr lang="de-DE" sz="1200" dirty="0" err="1"/>
                <a:t>Blueprints</a:t>
              </a:r>
              <a:r>
                <a:rPr lang="de-DE" sz="1200" dirty="0"/>
                <a:t>) erstellt (gespawnt) und zerstört werden.</a:t>
              </a:r>
              <a:endParaRPr lang="en-US" sz="1200" dirty="0"/>
            </a:p>
          </p:txBody>
        </p:sp>
        <p:sp>
          <p:nvSpPr>
            <p:cNvPr id="134" name="Google Shape;134;p3"/>
            <p:cNvSpPr/>
            <p:nvPr/>
          </p:nvSpPr>
          <p:spPr>
            <a:xfrm>
              <a:off x="6823800" y="317419"/>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5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5635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dirty="0"/>
                <a:t>Ein </a:t>
              </a:r>
              <a:r>
                <a:rPr lang="de-DE" b="1" dirty="0" err="1"/>
                <a:t>Blueprint</a:t>
              </a:r>
              <a:r>
                <a:rPr lang="de-DE" dirty="0"/>
                <a:t> in Unreal Engine ist ein </a:t>
              </a:r>
              <a:r>
                <a:rPr lang="de-DE" b="1" dirty="0"/>
                <a:t>visuelles </a:t>
              </a:r>
              <a:r>
                <a:rPr lang="de-DE" b="1" dirty="0" err="1"/>
                <a:t>Skriptingsystem</a:t>
              </a:r>
              <a:r>
                <a:rPr lang="de-DE" dirty="0"/>
                <a:t>, das es ermöglicht, Logik für Spiele und Anwendungen ohne Programmierkenntnisse zu erstellen. Damit können beispielsweise Spielfunktionen, Animationen, Interaktionen und KI-Verhalten intuitiv umgesetzt werden.</a:t>
              </a:r>
              <a:endParaRPr lang="en-US" dirty="0"/>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722;p46">
            <a:extLst>
              <a:ext uri="{FF2B5EF4-FFF2-40B4-BE49-F238E27FC236}">
                <a16:creationId xmlns:a16="http://schemas.microsoft.com/office/drawing/2014/main" id="{EC353A04-E7B1-E3A8-94C6-F4B34280C4E7}"/>
              </a:ext>
            </a:extLst>
          </p:cNvPr>
          <p:cNvPicPr preferRelativeResize="0"/>
          <p:nvPr/>
        </p:nvPicPr>
        <p:blipFill rotWithShape="1">
          <a:blip r:embed="rId2">
            <a:alphaModFix/>
          </a:blip>
          <a:srcRect/>
          <a:stretch/>
        </p:blipFill>
        <p:spPr>
          <a:xfrm>
            <a:off x="20" y="10"/>
            <a:ext cx="12191980" cy="6857990"/>
          </a:xfrm>
          <a:prstGeom prst="rect">
            <a:avLst/>
          </a:prstGeom>
          <a:noFill/>
          <a:ln>
            <a:noFill/>
          </a:ln>
        </p:spPr>
      </p:pic>
      <p:sp>
        <p:nvSpPr>
          <p:cNvPr id="15" name="Google Shape;723;p46">
            <a:extLst>
              <a:ext uri="{FF2B5EF4-FFF2-40B4-BE49-F238E27FC236}">
                <a16:creationId xmlns:a16="http://schemas.microsoft.com/office/drawing/2014/main" id="{4135A2B3-B5D1-4492-E180-AEB241351256}"/>
              </a:ext>
            </a:extLst>
          </p:cNvPr>
          <p:cNvSpPr/>
          <p:nvPr/>
        </p:nvSpPr>
        <p:spPr>
          <a:xfrm>
            <a:off x="-2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dirty="0">
              <a:solidFill>
                <a:schemeClr val="lt1"/>
              </a:solidFill>
              <a:latin typeface="Arial"/>
              <a:ea typeface="Arial"/>
              <a:cs typeface="Arial"/>
              <a:sym typeface="Arial"/>
            </a:endParaRPr>
          </a:p>
        </p:txBody>
      </p:sp>
      <p:sp>
        <p:nvSpPr>
          <p:cNvPr id="2" name="Titel 1">
            <a:extLst>
              <a:ext uri="{FF2B5EF4-FFF2-40B4-BE49-F238E27FC236}">
                <a16:creationId xmlns:a16="http://schemas.microsoft.com/office/drawing/2014/main" id="{F8C22B8E-1A01-1EC2-1A40-970EC90E96FD}"/>
              </a:ext>
            </a:extLst>
          </p:cNvPr>
          <p:cNvSpPr>
            <a:spLocks noGrp="1"/>
          </p:cNvSpPr>
          <p:nvPr>
            <p:ph type="title"/>
          </p:nvPr>
        </p:nvSpPr>
        <p:spPr>
          <a:xfrm>
            <a:off x="791183" y="307156"/>
            <a:ext cx="7848600" cy="3204429"/>
          </a:xfrm>
        </p:spPr>
        <p:txBody>
          <a:bodyPr vert="horz" lIns="91440" tIns="45720" rIns="91440" bIns="45720" rtlCol="0" anchor="t">
            <a:normAutofit/>
          </a:bodyPr>
          <a:lstStyle/>
          <a:p>
            <a:pPr>
              <a:spcBef>
                <a:spcPct val="0"/>
              </a:spcBef>
            </a:pPr>
            <a:r>
              <a:rPr lang="en-US" sz="4000" kern="1200" dirty="0">
                <a:solidFill>
                  <a:srgbClr val="FFFFFF"/>
                </a:solidFill>
                <a:latin typeface="+mj-lt"/>
                <a:ea typeface="+mj-ea"/>
                <a:cs typeface="+mj-cs"/>
              </a:rPr>
              <a:t>With great power comes great Responsibility</a:t>
            </a:r>
          </a:p>
        </p:txBody>
      </p:sp>
      <p:sp>
        <p:nvSpPr>
          <p:cNvPr id="3" name="Textplatzhalter 2">
            <a:extLst>
              <a:ext uri="{FF2B5EF4-FFF2-40B4-BE49-F238E27FC236}">
                <a16:creationId xmlns:a16="http://schemas.microsoft.com/office/drawing/2014/main" id="{42E8F7A3-D06D-9213-CF3A-BB48642AF43D}"/>
              </a:ext>
            </a:extLst>
          </p:cNvPr>
          <p:cNvSpPr>
            <a:spLocks noGrp="1"/>
          </p:cNvSpPr>
          <p:nvPr>
            <p:ph type="body" idx="1"/>
          </p:nvPr>
        </p:nvSpPr>
        <p:spPr>
          <a:xfrm>
            <a:off x="1423479" y="5442142"/>
            <a:ext cx="11047379" cy="1089423"/>
          </a:xfrm>
        </p:spPr>
        <p:txBody>
          <a:bodyPr vert="horz" lIns="91440" tIns="45720" rIns="91440" bIns="45720" rtlCol="0" anchor="b">
            <a:normAutofit/>
          </a:bodyPr>
          <a:lstStyle/>
          <a:p>
            <a:pPr marL="0" indent="0"/>
            <a:r>
              <a:rPr lang="en-US" sz="3600" kern="1200" dirty="0" err="1">
                <a:solidFill>
                  <a:srgbClr val="FFFFFF"/>
                </a:solidFill>
                <a:latin typeface="+mn-lt"/>
                <a:ea typeface="+mn-ea"/>
                <a:cs typeface="+mn-cs"/>
              </a:rPr>
              <a:t>Zeig</a:t>
            </a:r>
            <a:r>
              <a:rPr lang="en-US" sz="3600" kern="1200" dirty="0">
                <a:solidFill>
                  <a:srgbClr val="FFFFFF"/>
                </a:solidFill>
                <a:latin typeface="+mn-lt"/>
                <a:ea typeface="+mn-ea"/>
                <a:cs typeface="+mn-cs"/>
              </a:rPr>
              <a:t> was du </a:t>
            </a:r>
            <a:r>
              <a:rPr lang="en-US" sz="3600" kern="1200" dirty="0" err="1">
                <a:solidFill>
                  <a:srgbClr val="FFFFFF"/>
                </a:solidFill>
                <a:latin typeface="+mn-lt"/>
                <a:ea typeface="+mn-ea"/>
                <a:cs typeface="+mn-cs"/>
              </a:rPr>
              <a:t>mit</a:t>
            </a:r>
            <a:r>
              <a:rPr lang="en-US" sz="3600" kern="1200" dirty="0">
                <a:solidFill>
                  <a:srgbClr val="FFFFFF"/>
                </a:solidFill>
                <a:latin typeface="+mn-lt"/>
                <a:ea typeface="+mn-ea"/>
                <a:cs typeface="+mn-cs"/>
              </a:rPr>
              <a:t> Unreal </a:t>
            </a:r>
            <a:r>
              <a:rPr lang="en-US" sz="3600" kern="1200" dirty="0" err="1">
                <a:solidFill>
                  <a:srgbClr val="FFFFFF"/>
                </a:solidFill>
                <a:latin typeface="+mn-lt"/>
                <a:ea typeface="+mn-ea"/>
                <a:cs typeface="+mn-cs"/>
              </a:rPr>
              <a:t>erschaffen</a:t>
            </a:r>
            <a:r>
              <a:rPr lang="en-US" sz="3600" kern="1200" dirty="0">
                <a:solidFill>
                  <a:srgbClr val="FFFFFF"/>
                </a:solidFill>
                <a:latin typeface="+mn-lt"/>
                <a:ea typeface="+mn-ea"/>
                <a:cs typeface="+mn-cs"/>
              </a:rPr>
              <a:t> </a:t>
            </a:r>
            <a:r>
              <a:rPr lang="en-US" sz="3600" kern="1200" dirty="0" err="1">
                <a:solidFill>
                  <a:srgbClr val="FFFFFF"/>
                </a:solidFill>
                <a:latin typeface="+mn-lt"/>
                <a:ea typeface="+mn-ea"/>
                <a:cs typeface="+mn-cs"/>
              </a:rPr>
              <a:t>kannst</a:t>
            </a:r>
            <a:r>
              <a:rPr lang="en-US" sz="3600" kern="1200" dirty="0">
                <a:solidFill>
                  <a:srgbClr val="FFFFFF"/>
                </a:solidFill>
                <a:latin typeface="+mn-lt"/>
                <a:ea typeface="+mn-ea"/>
                <a:cs typeface="+mn-cs"/>
              </a:rPr>
              <a:t>!</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D6FA13D0-FF98-9F09-3BC2-F050CBD2C044}"/>
              </a:ext>
            </a:extLst>
          </p:cNvPr>
          <p:cNvSpPr txBox="1"/>
          <p:nvPr/>
        </p:nvSpPr>
        <p:spPr>
          <a:xfrm>
            <a:off x="8326837" y="2739648"/>
            <a:ext cx="3865143" cy="707886"/>
          </a:xfrm>
          <a:prstGeom prst="rect">
            <a:avLst/>
          </a:prstGeom>
          <a:noFill/>
        </p:spPr>
        <p:txBody>
          <a:bodyPr wrap="square" rtlCol="0">
            <a:spAutoFit/>
          </a:bodyPr>
          <a:lstStyle/>
          <a:p>
            <a:r>
              <a:rPr lang="de-DE" sz="2000" dirty="0">
                <a:solidFill>
                  <a:schemeClr val="bg1"/>
                </a:solidFill>
              </a:rPr>
              <a:t>https://florian-reichle.de/short/UE_BP</a:t>
            </a:r>
          </a:p>
        </p:txBody>
      </p:sp>
    </p:spTree>
    <p:extLst>
      <p:ext uri="{BB962C8B-B14F-4D97-AF65-F5344CB8AC3E}">
        <p14:creationId xmlns:p14="http://schemas.microsoft.com/office/powerpoint/2010/main" val="401485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42" name="Google Shape;142;p4"/>
          <p:cNvGrpSpPr/>
          <p:nvPr/>
        </p:nvGrpSpPr>
        <p:grpSpPr>
          <a:xfrm>
            <a:off x="1256171" y="2633688"/>
            <a:ext cx="9679657" cy="2735211"/>
            <a:chOff x="417971" y="808063"/>
            <a:chExt cx="9679657" cy="2735211"/>
          </a:xfrm>
        </p:grpSpPr>
        <p:sp>
          <p:nvSpPr>
            <p:cNvPr id="143" name="Google Shape;143;p4"/>
            <p:cNvSpPr/>
            <p:nvPr/>
          </p:nvSpPr>
          <p:spPr>
            <a:xfrm>
              <a:off x="1212569" y="808063"/>
              <a:ext cx="1300252" cy="1300252"/>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17971"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txBox="1"/>
            <p:nvPr/>
          </p:nvSpPr>
          <p:spPr>
            <a:xfrm>
              <a:off x="417971"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dirty="0" err="1"/>
                <a:t>Component</a:t>
              </a:r>
              <a:r>
                <a:rPr lang="de-DE" sz="1200" dirty="0"/>
                <a:t> in Unreal Engine ist ein </a:t>
              </a:r>
              <a:r>
                <a:rPr lang="de-DE" sz="1200" b="1" dirty="0"/>
                <a:t>wiederverwendbarer Baustein</a:t>
              </a:r>
              <a:r>
                <a:rPr lang="de-DE" sz="1200" dirty="0"/>
                <a:t>, die einem Actor bestimmte Eigenschaften oder Funktionen hinzufügt. Beispiele sind Bewegungslogik, Kollisionsabfragen oder visuelle Darstellungen, die flexibel kombiniert werden können.</a:t>
              </a:r>
              <a:endParaRPr sz="1200" dirty="0"/>
            </a:p>
          </p:txBody>
        </p:sp>
        <p:sp>
          <p:nvSpPr>
            <p:cNvPr id="146" name="Google Shape;146;p4"/>
            <p:cNvSpPr/>
            <p:nvPr/>
          </p:nvSpPr>
          <p:spPr>
            <a:xfrm>
              <a:off x="4607673" y="808063"/>
              <a:ext cx="1300252" cy="1300252"/>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3813075"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p:nvPr/>
          </p:nvSpPr>
          <p:spPr>
            <a:xfrm>
              <a:off x="3813075"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err="1"/>
                <a:t>Pawns</a:t>
              </a:r>
              <a:r>
                <a:rPr lang="de-DE" sz="1400" dirty="0"/>
                <a:t> sind eine Unterklasse von Actor und dienen als </a:t>
              </a:r>
              <a:r>
                <a:rPr lang="de-DE" sz="1400" b="1" dirty="0"/>
                <a:t>In-Game-Avatar</a:t>
              </a:r>
              <a:r>
                <a:rPr lang="de-DE" sz="1400" dirty="0"/>
                <a:t> oder Persona (zum Beispiel die Charaktere in einem Spiel). </a:t>
              </a:r>
              <a:r>
                <a:rPr lang="de-DE" sz="1400" dirty="0" err="1"/>
                <a:t>Pawns</a:t>
              </a:r>
              <a:r>
                <a:rPr lang="de-DE" sz="1400" dirty="0"/>
                <a:t> können von einem Spieler oder von der KI des Spiels als Nicht-Spieler-Charaktere (NPCs) gesteuert werden.</a:t>
              </a:r>
              <a:endParaRPr dirty="0"/>
            </a:p>
          </p:txBody>
        </p:sp>
        <p:sp>
          <p:nvSpPr>
            <p:cNvPr id="149" name="Google Shape;149;p4"/>
            <p:cNvSpPr/>
            <p:nvPr/>
          </p:nvSpPr>
          <p:spPr>
            <a:xfrm>
              <a:off x="8002777" y="808063"/>
              <a:ext cx="1300252" cy="1300252"/>
            </a:xfrm>
            <a:prstGeom prst="rect">
              <a:avLst/>
            </a:prstGeom>
            <a:blipFill>
              <a:blip r:embed="rId5"/>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208178"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7208178"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Player Controller nimmt die </a:t>
              </a:r>
              <a:r>
                <a:rPr lang="de-DE" sz="1400" b="1" dirty="0"/>
                <a:t>Eingaben des Spielers </a:t>
              </a:r>
              <a:r>
                <a:rPr lang="de-DE" sz="1400" dirty="0"/>
                <a:t>entgegen und übersetzt sie in Interaktionen im Spiel. Jedes Spiel hat mindestens einen Player Controller. Ein Player Controller kontrolliert häufig einen </a:t>
              </a:r>
              <a:r>
                <a:rPr lang="de-DE" sz="1400" dirty="0" err="1"/>
                <a:t>Pawn</a:t>
              </a:r>
              <a:r>
                <a:rPr lang="de-DE" sz="1400" dirty="0"/>
                <a:t> oder Charakter, der die Darstellung des Spielers im Spiel übernimmt.</a:t>
              </a: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9" name="Google Shape;169;p6" descr="Ein Bild, das Text, Kleidung, Person, Menschliches Gesicht enthält.&#10;&#10;Automatisch generierte Beschreibung"/>
          <p:cNvPicPr preferRelativeResize="0">
            <a:picLocks noGrp="1"/>
          </p:cNvPicPr>
          <p:nvPr>
            <p:ph type="body" idx="1"/>
          </p:nvPr>
        </p:nvPicPr>
        <p:blipFill rotWithShape="1">
          <a:blip r:embed="rId3">
            <a:alphaModFix/>
          </a:blip>
          <a:srcRect b="25014"/>
          <a:stretch/>
        </p:blipFill>
        <p:spPr>
          <a:xfrm>
            <a:off x="20" y="1282"/>
            <a:ext cx="12191980" cy="6856718"/>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2412</Words>
  <Application>Microsoft Office PowerPoint</Application>
  <PresentationFormat>Breitbild</PresentationFormat>
  <Paragraphs>275</Paragraphs>
  <Slides>70</Slides>
  <Notes>57</Notes>
  <HiddenSlides>0</HiddenSlides>
  <MMClips>1</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70</vt:i4>
      </vt:variant>
    </vt:vector>
  </HeadingPairs>
  <TitlesOfParts>
    <vt:vector size="79" baseType="lpstr">
      <vt:lpstr>Georgia</vt:lpstr>
      <vt:lpstr>Georgia Pro Light</vt:lpstr>
      <vt:lpstr>Arial</vt:lpstr>
      <vt:lpstr>Calibri</vt:lpstr>
      <vt:lpstr>Play</vt:lpstr>
      <vt:lpstr>Wingdings</vt:lpstr>
      <vt:lpstr>Average</vt:lpstr>
      <vt:lpstr>Office</vt:lpstr>
      <vt:lpstr>Office</vt:lpstr>
      <vt:lpstr>PowerPoint-Präsentation</vt:lpstr>
      <vt:lpstr>PowerPoint-Präsentation</vt:lpstr>
      <vt:lpstr>PowerPoint-Präsentation</vt:lpstr>
      <vt:lpstr>Einführung in Blueprints</vt:lpstr>
      <vt:lpstr>Inhalt</vt:lpstr>
      <vt:lpstr>Vorbereitung</vt:lpstr>
      <vt:lpstr>Wichtige begriffe:</vt:lpstr>
      <vt:lpstr>Wichtige Begriffe</vt:lpstr>
      <vt:lpstr>PowerPoint-Präsentation</vt:lpstr>
      <vt:lpstr>Wichtige Begriffe</vt:lpstr>
      <vt:lpstr>Blueprint types</vt:lpstr>
      <vt:lpstr>Editor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Basics (nodes)</vt:lpstr>
      <vt:lpstr>Execution Paths</vt:lpstr>
      <vt:lpstr>Graphing: Nodes</vt:lpstr>
      <vt:lpstr>Graphing: Variablen</vt:lpstr>
      <vt:lpstr>PowerPoint-Präsentation</vt:lpstr>
      <vt:lpstr>Graphing: Reroute nodes</vt:lpstr>
      <vt:lpstr>PowerPoint-Präsentation</vt:lpstr>
      <vt:lpstr>Graphing: Kommentare</vt:lpstr>
      <vt:lpstr>Graphing: Funktionen</vt:lpstr>
      <vt:lpstr>Standard sprachfeatures (if/switch/etc.)</vt:lpstr>
      <vt:lpstr>Beispiel: Selbstzerstörung bei Tastendruck</vt:lpstr>
      <vt:lpstr>Hinweise: Selbstzerstörung bei Tastendruck</vt:lpstr>
      <vt:lpstr>Beispiel: Selbstzerstörung bei tastendruck</vt:lpstr>
      <vt:lpstr>Collapsed Graph</vt:lpstr>
      <vt:lpstr>PowerPoint-Präsentation</vt:lpstr>
      <vt:lpstr>PowerPoint-Präsentation</vt:lpstr>
      <vt:lpstr>Neuen blueprints bzw objekte</vt:lpstr>
      <vt:lpstr>Events</vt:lpstr>
      <vt:lpstr>Beispiel: Respawn</vt:lpstr>
      <vt:lpstr>Beispiel: Respawn Lösung</vt:lpstr>
      <vt:lpstr>Kollisionen</vt:lpstr>
      <vt:lpstr>Kollisionen</vt:lpstr>
      <vt:lpstr>Components</vt:lpstr>
      <vt:lpstr>Beispiel Teleporter</vt:lpstr>
      <vt:lpstr>Hinweise: Beispiel Teleporter</vt:lpstr>
      <vt:lpstr>Beispiel: Teleporter Lösung</vt:lpstr>
      <vt:lpstr>Aufgabe: Teleporter zu Random Zielzone</vt:lpstr>
      <vt:lpstr>Hinweise: Teleporter zu Random Zielzone</vt:lpstr>
      <vt:lpstr>Lösung: Teleporter zu Random Zielzone</vt:lpstr>
      <vt:lpstr>Aufgabe: Zusatz</vt:lpstr>
      <vt:lpstr>Hinweise: Zusatz</vt:lpstr>
      <vt:lpstr>Lösung: Zusatz</vt:lpstr>
      <vt:lpstr>Widgets:</vt:lpstr>
      <vt:lpstr>Widget UMG </vt:lpstr>
      <vt:lpstr>Widget UMG </vt:lpstr>
      <vt:lpstr>Widgets: Property Binding</vt:lpstr>
      <vt:lpstr>Widgets: Anzeigen und Verstecken</vt:lpstr>
      <vt:lpstr>Aufgabe: Teleporter Progress Bar</vt:lpstr>
      <vt:lpstr>Hinweise: Teleporter - Progress Bar</vt:lpstr>
      <vt:lpstr>Lösung:  Teleporter: Progress Bar</vt:lpstr>
      <vt:lpstr>Showing Widgets</vt:lpstr>
      <vt:lpstr>Fancy Teleport</vt:lpstr>
      <vt:lpstr>PowerPoint-Präsentation</vt:lpstr>
      <vt:lpstr>PowerPoint-Präsentation</vt:lpstr>
      <vt:lpstr>Zertifikat</vt:lpstr>
      <vt:lpstr>PowerPoint-Präsentation</vt:lpstr>
      <vt:lpstr>With great power comes great Responsibility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Florian Reichle</dc:creator>
  <cp:lastModifiedBy>Florian Reichle</cp:lastModifiedBy>
  <cp:revision>40</cp:revision>
  <dcterms:created xsi:type="dcterms:W3CDTF">2024-12-02T13:39:45Z</dcterms:created>
  <dcterms:modified xsi:type="dcterms:W3CDTF">2025-01-05T09:31:23Z</dcterms:modified>
</cp:coreProperties>
</file>